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9144000" cy="5143500" type="screen16x9"/>
  <p:notesSz cx="6858000" cy="9144000"/>
  <p:embeddedFontLst>
    <p:embeddedFont>
      <p:font typeface="Calibri" panose="020F0502020204030204" pitchFamily="34" charset="0"/>
      <p:regular r:id="rId12"/>
      <p:bold r:id="rId13"/>
      <p:italic r:id="rId14"/>
      <p:boldItalic r:id="rId15"/>
    </p:embeddedFont>
    <p:embeddedFont>
      <p:font typeface="Nunito" pitchFamily="2" charset="0"/>
      <p:regular r:id="rId16"/>
      <p:bold r:id="rId17"/>
      <p:italic r:id="rId18"/>
      <p:boldItalic r:id="rId19"/>
    </p:embeddedFont>
    <p:embeddedFont>
      <p:font typeface="Roboto" panose="02000000000000000000" pitchFamily="2" charset="0"/>
      <p:regular r:id="rId20"/>
      <p:bold r:id="rId21"/>
      <p:italic r:id="rId22"/>
      <p:boldItalic r:id="rId2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5" d="100"/>
          <a:sy n="85" d="100"/>
        </p:scale>
        <p:origin x="966" y="84"/>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font" Target="fonts/font7.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10.fntdata"/><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4.fntdata"/><Relationship Id="rId23"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22" Type="http://schemas.openxmlformats.org/officeDocument/2006/relationships/font" Target="fonts/font11.fntdata"/><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209ec649f1b_0_36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209ec649f1b_0_3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209ec649f1b_0_36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 name="Google Shape;139;g209ec649f1b_0_3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95000"/>
              </a:lnSpc>
              <a:spcBef>
                <a:spcPts val="0"/>
              </a:spcBef>
              <a:spcAft>
                <a:spcPts val="0"/>
              </a:spcAft>
              <a:buClr>
                <a:schemeClr val="dk1"/>
              </a:buClr>
              <a:buSzPts val="275"/>
              <a:buFont typeface="Arial"/>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209ec649f1b_0_37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209ec649f1b_0_3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g22c15c362f4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 name="Google Shape;151;g22c15c362f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22c15c362f4_0_1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8" name="Google Shape;158;g22c15c362f4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g22c15c362f4_0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3" name="Google Shape;163;g22c15c362f4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95000"/>
              </a:lnSpc>
              <a:spcBef>
                <a:spcPts val="0"/>
              </a:spcBef>
              <a:spcAft>
                <a:spcPts val="0"/>
              </a:spcAft>
              <a:buNone/>
            </a:pPr>
            <a:r>
              <a:rPr lang="en" sz="1200">
                <a:solidFill>
                  <a:srgbClr val="233A44"/>
                </a:solidFill>
                <a:latin typeface="Calibri"/>
                <a:ea typeface="Calibri"/>
                <a:cs typeface="Calibri"/>
                <a:sym typeface="Calibri"/>
              </a:rPr>
              <a:t>A. A pervasive pattern of disregard for and violation of the rights of others, occurring since age 15 years, as indicated by three (or more) of the following:</a:t>
            </a:r>
            <a:endParaRPr sz="1200">
              <a:solidFill>
                <a:srgbClr val="233A44"/>
              </a:solidFill>
              <a:latin typeface="Calibri"/>
              <a:ea typeface="Calibri"/>
              <a:cs typeface="Calibri"/>
              <a:sym typeface="Calibri"/>
            </a:endParaRPr>
          </a:p>
          <a:p>
            <a:pPr marL="0" lvl="0" indent="0" algn="l" rtl="0">
              <a:lnSpc>
                <a:spcPct val="95000"/>
              </a:lnSpc>
              <a:spcBef>
                <a:spcPts val="0"/>
              </a:spcBef>
              <a:spcAft>
                <a:spcPts val="0"/>
              </a:spcAft>
              <a:buClr>
                <a:schemeClr val="dk1"/>
              </a:buClr>
              <a:buSzPts val="1100"/>
              <a:buFont typeface="Arial"/>
              <a:buNone/>
            </a:pPr>
            <a:endParaRPr sz="1200">
              <a:solidFill>
                <a:srgbClr val="233A44"/>
              </a:solidFill>
              <a:latin typeface="Calibri"/>
              <a:ea typeface="Calibri"/>
              <a:cs typeface="Calibri"/>
              <a:sym typeface="Calibri"/>
            </a:endParaRPr>
          </a:p>
          <a:p>
            <a:pPr marL="0" lvl="0" indent="0" algn="l" rtl="0">
              <a:lnSpc>
                <a:spcPct val="95000"/>
              </a:lnSpc>
              <a:spcBef>
                <a:spcPts val="0"/>
              </a:spcBef>
              <a:spcAft>
                <a:spcPts val="0"/>
              </a:spcAft>
              <a:buClr>
                <a:schemeClr val="dk1"/>
              </a:buClr>
              <a:buSzPts val="1100"/>
              <a:buFont typeface="Arial"/>
              <a:buNone/>
            </a:pPr>
            <a:r>
              <a:rPr lang="en" sz="1200">
                <a:solidFill>
                  <a:srgbClr val="233A44"/>
                </a:solidFill>
                <a:latin typeface="Calibri"/>
                <a:ea typeface="Calibri"/>
                <a:cs typeface="Calibri"/>
                <a:sym typeface="Calibri"/>
              </a:rPr>
              <a:t>1. Failure to conform to social norms with respect to lawful behaviors, as indicated by repeatedly performing acts that are grounds for arrest. </a:t>
            </a:r>
            <a:endParaRPr sz="1200">
              <a:solidFill>
                <a:srgbClr val="233A44"/>
              </a:solidFill>
              <a:latin typeface="Calibri"/>
              <a:ea typeface="Calibri"/>
              <a:cs typeface="Calibri"/>
              <a:sym typeface="Calibri"/>
            </a:endParaRPr>
          </a:p>
          <a:p>
            <a:pPr marL="0" lvl="0" indent="0" algn="l" rtl="0">
              <a:lnSpc>
                <a:spcPct val="95000"/>
              </a:lnSpc>
              <a:spcBef>
                <a:spcPts val="0"/>
              </a:spcBef>
              <a:spcAft>
                <a:spcPts val="0"/>
              </a:spcAft>
              <a:buClr>
                <a:schemeClr val="dk1"/>
              </a:buClr>
              <a:buSzPts val="1100"/>
              <a:buFont typeface="Arial"/>
              <a:buNone/>
            </a:pPr>
            <a:r>
              <a:rPr lang="en" sz="1200" u="sng">
                <a:solidFill>
                  <a:srgbClr val="233A44"/>
                </a:solidFill>
                <a:latin typeface="Calibri"/>
                <a:ea typeface="Calibri"/>
                <a:cs typeface="Calibri"/>
                <a:sym typeface="Calibri"/>
              </a:rPr>
              <a:t>Ex. In the movie, Lee admits to a history of felonies and is actively breaking social norms and the law by prostituting herself</a:t>
            </a:r>
            <a:endParaRPr sz="1200" u="sng">
              <a:solidFill>
                <a:srgbClr val="233A44"/>
              </a:solidFill>
              <a:latin typeface="Calibri"/>
              <a:ea typeface="Calibri"/>
              <a:cs typeface="Calibri"/>
              <a:sym typeface="Calibri"/>
            </a:endParaRPr>
          </a:p>
          <a:p>
            <a:pPr marL="0" lvl="0" indent="0" algn="l" rtl="0">
              <a:lnSpc>
                <a:spcPct val="95000"/>
              </a:lnSpc>
              <a:spcBef>
                <a:spcPts val="0"/>
              </a:spcBef>
              <a:spcAft>
                <a:spcPts val="0"/>
              </a:spcAft>
              <a:buClr>
                <a:schemeClr val="dk1"/>
              </a:buClr>
              <a:buSzPts val="1100"/>
              <a:buFont typeface="Arial"/>
              <a:buNone/>
            </a:pPr>
            <a:endParaRPr sz="1200" u="sng">
              <a:solidFill>
                <a:srgbClr val="233A44"/>
              </a:solidFill>
              <a:latin typeface="Calibri"/>
              <a:ea typeface="Calibri"/>
              <a:cs typeface="Calibri"/>
              <a:sym typeface="Calibri"/>
            </a:endParaRPr>
          </a:p>
          <a:p>
            <a:pPr marL="0" lvl="0" indent="0" algn="l" rtl="0">
              <a:lnSpc>
                <a:spcPct val="95000"/>
              </a:lnSpc>
              <a:spcBef>
                <a:spcPts val="0"/>
              </a:spcBef>
              <a:spcAft>
                <a:spcPts val="0"/>
              </a:spcAft>
              <a:buClr>
                <a:schemeClr val="dk1"/>
              </a:buClr>
              <a:buSzPts val="1100"/>
              <a:buFont typeface="Arial"/>
              <a:buNone/>
            </a:pPr>
            <a:r>
              <a:rPr lang="en" sz="1200">
                <a:solidFill>
                  <a:srgbClr val="233A44"/>
                </a:solidFill>
                <a:latin typeface="Calibri"/>
                <a:ea typeface="Calibri"/>
                <a:cs typeface="Calibri"/>
                <a:sym typeface="Calibri"/>
              </a:rPr>
              <a:t>2. Deceitfulness, as indicated by repeated lying, use of aliases, or conning others for personal profit or pleasure.</a:t>
            </a:r>
            <a:endParaRPr sz="1200">
              <a:solidFill>
                <a:srgbClr val="233A44"/>
              </a:solidFill>
              <a:latin typeface="Calibri"/>
              <a:ea typeface="Calibri"/>
              <a:cs typeface="Calibri"/>
              <a:sym typeface="Calibri"/>
            </a:endParaRPr>
          </a:p>
          <a:p>
            <a:pPr marL="0" lvl="0" indent="0" algn="l" rtl="0">
              <a:lnSpc>
                <a:spcPct val="95000"/>
              </a:lnSpc>
              <a:spcBef>
                <a:spcPts val="0"/>
              </a:spcBef>
              <a:spcAft>
                <a:spcPts val="0"/>
              </a:spcAft>
              <a:buClr>
                <a:schemeClr val="dk1"/>
              </a:buClr>
              <a:buSzPts val="1100"/>
              <a:buFont typeface="Arial"/>
              <a:buNone/>
            </a:pPr>
            <a:r>
              <a:rPr lang="en" sz="1200">
                <a:solidFill>
                  <a:srgbClr val="233A44"/>
                </a:solidFill>
                <a:latin typeface="Calibri"/>
                <a:ea typeface="Calibri"/>
                <a:cs typeface="Calibri"/>
                <a:sym typeface="Calibri"/>
              </a:rPr>
              <a:t> Ex.</a:t>
            </a:r>
            <a:r>
              <a:rPr lang="en" sz="1200" u="sng">
                <a:solidFill>
                  <a:srgbClr val="233A44"/>
                </a:solidFill>
                <a:latin typeface="Calibri"/>
                <a:ea typeface="Calibri"/>
                <a:cs typeface="Calibri"/>
                <a:sym typeface="Calibri"/>
              </a:rPr>
              <a:t> Stealing from her victims after killing them, such as taking their money, credit cards, and cars and Lying about her age, occupation, and personal history in order to gain sympathy and trust from potential victims.</a:t>
            </a:r>
            <a:endParaRPr sz="1200" u="sng">
              <a:solidFill>
                <a:srgbClr val="233A44"/>
              </a:solidFill>
              <a:latin typeface="Calibri"/>
              <a:ea typeface="Calibri"/>
              <a:cs typeface="Calibri"/>
              <a:sym typeface="Calibri"/>
            </a:endParaRPr>
          </a:p>
          <a:p>
            <a:pPr marL="0" lvl="0" indent="0" algn="l" rtl="0">
              <a:lnSpc>
                <a:spcPct val="95000"/>
              </a:lnSpc>
              <a:spcBef>
                <a:spcPts val="0"/>
              </a:spcBef>
              <a:spcAft>
                <a:spcPts val="0"/>
              </a:spcAft>
              <a:buClr>
                <a:schemeClr val="dk1"/>
              </a:buClr>
              <a:buSzPts val="1100"/>
              <a:buFont typeface="Arial"/>
              <a:buNone/>
            </a:pPr>
            <a:endParaRPr sz="1200" u="sng">
              <a:solidFill>
                <a:srgbClr val="233A44"/>
              </a:solidFill>
              <a:latin typeface="Calibri"/>
              <a:ea typeface="Calibri"/>
              <a:cs typeface="Calibri"/>
              <a:sym typeface="Calibri"/>
            </a:endParaRPr>
          </a:p>
          <a:p>
            <a:pPr marL="0" lvl="0" indent="0" algn="l" rtl="0">
              <a:lnSpc>
                <a:spcPct val="95000"/>
              </a:lnSpc>
              <a:spcBef>
                <a:spcPts val="0"/>
              </a:spcBef>
              <a:spcAft>
                <a:spcPts val="0"/>
              </a:spcAft>
              <a:buNone/>
            </a:pPr>
            <a:r>
              <a:rPr lang="en" sz="1200">
                <a:solidFill>
                  <a:srgbClr val="233A44"/>
                </a:solidFill>
                <a:latin typeface="Calibri"/>
                <a:ea typeface="Calibri"/>
                <a:cs typeface="Calibri"/>
                <a:sym typeface="Calibri"/>
              </a:rPr>
              <a:t>3. Impulsivity or failure to plan ahead. </a:t>
            </a:r>
            <a:endParaRPr sz="1200">
              <a:solidFill>
                <a:srgbClr val="233A44"/>
              </a:solidFill>
              <a:latin typeface="Calibri"/>
              <a:ea typeface="Calibri"/>
              <a:cs typeface="Calibri"/>
              <a:sym typeface="Calibri"/>
            </a:endParaRPr>
          </a:p>
          <a:p>
            <a:pPr marL="0" lvl="0" indent="0" algn="l" rtl="0">
              <a:lnSpc>
                <a:spcPct val="95000"/>
              </a:lnSpc>
              <a:spcBef>
                <a:spcPts val="0"/>
              </a:spcBef>
              <a:spcAft>
                <a:spcPts val="0"/>
              </a:spcAft>
              <a:buClr>
                <a:schemeClr val="dk1"/>
              </a:buClr>
              <a:buSzPts val="1100"/>
              <a:buFont typeface="Arial"/>
              <a:buNone/>
            </a:pPr>
            <a:r>
              <a:rPr lang="en" sz="1200" u="sng">
                <a:solidFill>
                  <a:srgbClr val="233A44"/>
                </a:solidFill>
                <a:latin typeface="Calibri"/>
                <a:ea typeface="Calibri"/>
                <a:cs typeface="Calibri"/>
                <a:sym typeface="Calibri"/>
              </a:rPr>
              <a:t>Ex. decision to purchase a gun impulsively, without thinking through the potential consequences or planning how she would use it. Her tendency to act on impulse when encountering potential clients, such as getting into their cars or attacking them without taking time to assess the situation.</a:t>
            </a:r>
            <a:endParaRPr sz="1200" u="sng">
              <a:solidFill>
                <a:srgbClr val="233A44"/>
              </a:solidFill>
              <a:latin typeface="Calibri"/>
              <a:ea typeface="Calibri"/>
              <a:cs typeface="Calibri"/>
              <a:sym typeface="Calibri"/>
            </a:endParaRPr>
          </a:p>
          <a:p>
            <a:pPr marL="0" lvl="0" indent="0" algn="l" rtl="0">
              <a:lnSpc>
                <a:spcPct val="95000"/>
              </a:lnSpc>
              <a:spcBef>
                <a:spcPts val="0"/>
              </a:spcBef>
              <a:spcAft>
                <a:spcPts val="0"/>
              </a:spcAft>
              <a:buClr>
                <a:schemeClr val="dk1"/>
              </a:buClr>
              <a:buSzPts val="1100"/>
              <a:buFont typeface="Arial"/>
              <a:buNone/>
            </a:pPr>
            <a:endParaRPr sz="1200" u="sng">
              <a:solidFill>
                <a:srgbClr val="233A44"/>
              </a:solidFill>
              <a:latin typeface="Calibri"/>
              <a:ea typeface="Calibri"/>
              <a:cs typeface="Calibri"/>
              <a:sym typeface="Calibri"/>
            </a:endParaRPr>
          </a:p>
          <a:p>
            <a:pPr marL="0" lvl="0" indent="0" algn="l" rtl="0">
              <a:lnSpc>
                <a:spcPct val="95000"/>
              </a:lnSpc>
              <a:spcBef>
                <a:spcPts val="0"/>
              </a:spcBef>
              <a:spcAft>
                <a:spcPts val="0"/>
              </a:spcAft>
              <a:buNone/>
            </a:pPr>
            <a:r>
              <a:rPr lang="en" sz="1200">
                <a:solidFill>
                  <a:srgbClr val="233A44"/>
                </a:solidFill>
                <a:latin typeface="Calibri"/>
                <a:ea typeface="Calibri"/>
                <a:cs typeface="Calibri"/>
                <a:sym typeface="Calibri"/>
              </a:rPr>
              <a:t>4. Irritability and aggressiveness, as indicated by repeated physical fights or assaults.</a:t>
            </a:r>
            <a:endParaRPr sz="1200">
              <a:solidFill>
                <a:srgbClr val="233A44"/>
              </a:solidFill>
              <a:latin typeface="Calibri"/>
              <a:ea typeface="Calibri"/>
              <a:cs typeface="Calibri"/>
              <a:sym typeface="Calibri"/>
            </a:endParaRPr>
          </a:p>
          <a:p>
            <a:pPr marL="0" lvl="0" indent="0" algn="l" rtl="0">
              <a:lnSpc>
                <a:spcPct val="95000"/>
              </a:lnSpc>
              <a:spcBef>
                <a:spcPts val="0"/>
              </a:spcBef>
              <a:spcAft>
                <a:spcPts val="0"/>
              </a:spcAft>
              <a:buNone/>
            </a:pPr>
            <a:r>
              <a:rPr lang="en" sz="1200" u="sng">
                <a:solidFill>
                  <a:srgbClr val="233A44"/>
                </a:solidFill>
                <a:latin typeface="Calibri"/>
                <a:ea typeface="Calibri"/>
                <a:cs typeface="Calibri"/>
                <a:sym typeface="Calibri"/>
              </a:rPr>
              <a:t>Ex: Lee has frequent public displays of rage, like the one in the restaurant, after her lover, Shelby, is asked to put out her cigarette during dinner.</a:t>
            </a:r>
            <a:endParaRPr sz="1200" u="sng">
              <a:solidFill>
                <a:srgbClr val="233A44"/>
              </a:solidFill>
              <a:latin typeface="Calibri"/>
              <a:ea typeface="Calibri"/>
              <a:cs typeface="Calibri"/>
              <a:sym typeface="Calibri"/>
            </a:endParaRPr>
          </a:p>
          <a:p>
            <a:pPr marL="0" lvl="0" indent="0" algn="l" rtl="0">
              <a:lnSpc>
                <a:spcPct val="95000"/>
              </a:lnSpc>
              <a:spcBef>
                <a:spcPts val="0"/>
              </a:spcBef>
              <a:spcAft>
                <a:spcPts val="0"/>
              </a:spcAft>
              <a:buClr>
                <a:schemeClr val="dk1"/>
              </a:buClr>
              <a:buSzPts val="1100"/>
              <a:buFont typeface="Arial"/>
              <a:buNone/>
            </a:pPr>
            <a:endParaRPr sz="1200" u="sng">
              <a:solidFill>
                <a:srgbClr val="233A44"/>
              </a:solidFill>
              <a:latin typeface="Calibri"/>
              <a:ea typeface="Calibri"/>
              <a:cs typeface="Calibri"/>
              <a:sym typeface="Calibri"/>
            </a:endParaRPr>
          </a:p>
          <a:p>
            <a:pPr marL="0" lvl="0" indent="0" algn="l" rtl="0">
              <a:lnSpc>
                <a:spcPct val="95000"/>
              </a:lnSpc>
              <a:spcBef>
                <a:spcPts val="0"/>
              </a:spcBef>
              <a:spcAft>
                <a:spcPts val="0"/>
              </a:spcAft>
              <a:buNone/>
            </a:pPr>
            <a:r>
              <a:rPr lang="en" sz="1200">
                <a:solidFill>
                  <a:srgbClr val="233A44"/>
                </a:solidFill>
                <a:latin typeface="Calibri"/>
                <a:ea typeface="Calibri"/>
                <a:cs typeface="Calibri"/>
                <a:sym typeface="Calibri"/>
              </a:rPr>
              <a:t>5. Reckless disregard for safety of self or others.</a:t>
            </a:r>
            <a:endParaRPr sz="1200">
              <a:solidFill>
                <a:srgbClr val="233A44"/>
              </a:solidFill>
              <a:latin typeface="Calibri"/>
              <a:ea typeface="Calibri"/>
              <a:cs typeface="Calibri"/>
              <a:sym typeface="Calibri"/>
            </a:endParaRPr>
          </a:p>
          <a:p>
            <a:pPr marL="0" lvl="0" indent="0" algn="l" rtl="0">
              <a:lnSpc>
                <a:spcPct val="95000"/>
              </a:lnSpc>
              <a:spcBef>
                <a:spcPts val="0"/>
              </a:spcBef>
              <a:spcAft>
                <a:spcPts val="0"/>
              </a:spcAft>
              <a:buClr>
                <a:schemeClr val="dk1"/>
              </a:buClr>
              <a:buSzPts val="1100"/>
              <a:buFont typeface="Arial"/>
              <a:buNone/>
            </a:pPr>
            <a:r>
              <a:rPr lang="en" sz="1200" u="sng">
                <a:solidFill>
                  <a:srgbClr val="233A44"/>
                </a:solidFill>
                <a:latin typeface="Calibri"/>
                <a:ea typeface="Calibri"/>
                <a:cs typeface="Calibri"/>
                <a:sym typeface="Calibri"/>
              </a:rPr>
              <a:t>Ex. Lee’s tendency to become verbally and physically aggressive with those who angered her or stood in her way, such as the bartender she attacks with a pool cue in one scene and </a:t>
            </a:r>
            <a:r>
              <a:rPr lang="en" sz="1200" u="sng">
                <a:solidFill>
                  <a:schemeClr val="dk1"/>
                </a:solidFill>
                <a:latin typeface="Calibri"/>
                <a:ea typeface="Calibri"/>
                <a:cs typeface="Calibri"/>
                <a:sym typeface="Calibri"/>
              </a:rPr>
              <a:t>use of drugs and alcohol to cope with her emotions and alleviate her pain, despite the potential harm it may cause to herself or others</a:t>
            </a:r>
            <a:endParaRPr sz="1200" u="sng">
              <a:solidFill>
                <a:schemeClr val="dk1"/>
              </a:solidFill>
              <a:latin typeface="Calibri"/>
              <a:ea typeface="Calibri"/>
              <a:cs typeface="Calibri"/>
              <a:sym typeface="Calibri"/>
            </a:endParaRPr>
          </a:p>
          <a:p>
            <a:pPr marL="0" lvl="0" indent="0" algn="l" rtl="0">
              <a:lnSpc>
                <a:spcPct val="95000"/>
              </a:lnSpc>
              <a:spcBef>
                <a:spcPts val="0"/>
              </a:spcBef>
              <a:spcAft>
                <a:spcPts val="0"/>
              </a:spcAft>
              <a:buClr>
                <a:schemeClr val="dk1"/>
              </a:buClr>
              <a:buSzPts val="1100"/>
              <a:buFont typeface="Arial"/>
              <a:buNone/>
            </a:pPr>
            <a:endParaRPr sz="1200" u="sng">
              <a:solidFill>
                <a:schemeClr val="dk1"/>
              </a:solidFill>
              <a:latin typeface="Calibri"/>
              <a:ea typeface="Calibri"/>
              <a:cs typeface="Calibri"/>
              <a:sym typeface="Calibri"/>
            </a:endParaRPr>
          </a:p>
          <a:p>
            <a:pPr marL="0" lvl="0" indent="0" algn="l" rtl="0">
              <a:lnSpc>
                <a:spcPct val="95000"/>
              </a:lnSpc>
              <a:spcBef>
                <a:spcPts val="0"/>
              </a:spcBef>
              <a:spcAft>
                <a:spcPts val="0"/>
              </a:spcAft>
              <a:buNone/>
            </a:pPr>
            <a:r>
              <a:rPr lang="en" sz="1200">
                <a:solidFill>
                  <a:srgbClr val="233A44"/>
                </a:solidFill>
                <a:latin typeface="Calibri"/>
                <a:ea typeface="Calibri"/>
                <a:cs typeface="Calibri"/>
                <a:sym typeface="Calibri"/>
              </a:rPr>
              <a:t>6. Consistent irresponsibility, as indicated by repeated failure to sustain consistent work behavior or honor financial obligations. Lee seeks employment for a job she is unqualified for.</a:t>
            </a:r>
            <a:endParaRPr sz="1200">
              <a:solidFill>
                <a:srgbClr val="233A44"/>
              </a:solidFill>
              <a:latin typeface="Calibri"/>
              <a:ea typeface="Calibri"/>
              <a:cs typeface="Calibri"/>
              <a:sym typeface="Calibri"/>
            </a:endParaRPr>
          </a:p>
          <a:p>
            <a:pPr marL="0" lvl="0" indent="0" algn="l" rtl="0">
              <a:lnSpc>
                <a:spcPct val="95000"/>
              </a:lnSpc>
              <a:spcBef>
                <a:spcPts val="0"/>
              </a:spcBef>
              <a:spcAft>
                <a:spcPts val="0"/>
              </a:spcAft>
              <a:buClr>
                <a:schemeClr val="dk1"/>
              </a:buClr>
              <a:buSzPts val="1100"/>
              <a:buFont typeface="Arial"/>
              <a:buNone/>
            </a:pPr>
            <a:r>
              <a:rPr lang="en" sz="1200">
                <a:solidFill>
                  <a:srgbClr val="233A44"/>
                </a:solidFill>
                <a:latin typeface="Calibri"/>
                <a:ea typeface="Calibri"/>
                <a:cs typeface="Calibri"/>
                <a:sym typeface="Calibri"/>
              </a:rPr>
              <a:t>Ex. </a:t>
            </a:r>
            <a:r>
              <a:rPr lang="en" sz="1200" u="sng">
                <a:solidFill>
                  <a:srgbClr val="233A44"/>
                </a:solidFill>
                <a:latin typeface="Calibri"/>
                <a:ea typeface="Calibri"/>
                <a:cs typeface="Calibri"/>
                <a:sym typeface="Calibri"/>
              </a:rPr>
              <a:t>After being turned away, she unleashes a violent tantrum in the office requiring her removal by security.</a:t>
            </a:r>
            <a:endParaRPr sz="1200" u="sng">
              <a:solidFill>
                <a:srgbClr val="233A44"/>
              </a:solidFill>
              <a:latin typeface="Calibri"/>
              <a:ea typeface="Calibri"/>
              <a:cs typeface="Calibri"/>
              <a:sym typeface="Calibri"/>
            </a:endParaRPr>
          </a:p>
          <a:p>
            <a:pPr marL="0" lvl="0" indent="0" algn="l" rtl="0">
              <a:lnSpc>
                <a:spcPct val="95000"/>
              </a:lnSpc>
              <a:spcBef>
                <a:spcPts val="0"/>
              </a:spcBef>
              <a:spcAft>
                <a:spcPts val="0"/>
              </a:spcAft>
              <a:buClr>
                <a:schemeClr val="dk1"/>
              </a:buClr>
              <a:buSzPts val="1100"/>
              <a:buFont typeface="Arial"/>
              <a:buNone/>
            </a:pPr>
            <a:endParaRPr sz="1200" u="sng">
              <a:solidFill>
                <a:srgbClr val="233A44"/>
              </a:solidFill>
              <a:latin typeface="Calibri"/>
              <a:ea typeface="Calibri"/>
              <a:cs typeface="Calibri"/>
              <a:sym typeface="Calibri"/>
            </a:endParaRPr>
          </a:p>
          <a:p>
            <a:pPr marL="0" lvl="0" indent="0" algn="l" rtl="0">
              <a:lnSpc>
                <a:spcPct val="95000"/>
              </a:lnSpc>
              <a:spcBef>
                <a:spcPts val="0"/>
              </a:spcBef>
              <a:spcAft>
                <a:spcPts val="0"/>
              </a:spcAft>
              <a:buNone/>
            </a:pPr>
            <a:r>
              <a:rPr lang="en" sz="1200">
                <a:solidFill>
                  <a:srgbClr val="233A44"/>
                </a:solidFill>
                <a:latin typeface="Calibri"/>
                <a:ea typeface="Calibri"/>
                <a:cs typeface="Calibri"/>
                <a:sym typeface="Calibri"/>
              </a:rPr>
              <a:t>7. Lack of remorse, as indicated by being indifferent to or rationalizing having hurt, mistreated, or stolen from another. </a:t>
            </a:r>
            <a:endParaRPr sz="1200">
              <a:solidFill>
                <a:srgbClr val="233A44"/>
              </a:solidFill>
              <a:latin typeface="Calibri"/>
              <a:ea typeface="Calibri"/>
              <a:cs typeface="Calibri"/>
              <a:sym typeface="Calibri"/>
            </a:endParaRPr>
          </a:p>
          <a:p>
            <a:pPr marL="0" lvl="0" indent="0" algn="l" rtl="0">
              <a:lnSpc>
                <a:spcPct val="95000"/>
              </a:lnSpc>
              <a:spcBef>
                <a:spcPts val="0"/>
              </a:spcBef>
              <a:spcAft>
                <a:spcPts val="0"/>
              </a:spcAft>
              <a:buClr>
                <a:schemeClr val="dk1"/>
              </a:buClr>
              <a:buSzPts val="1100"/>
              <a:buFont typeface="Arial"/>
              <a:buNone/>
            </a:pPr>
            <a:r>
              <a:rPr lang="en" sz="1200" u="sng">
                <a:solidFill>
                  <a:srgbClr val="233A44"/>
                </a:solidFill>
                <a:latin typeface="Calibri"/>
                <a:ea typeface="Calibri"/>
                <a:cs typeface="Calibri"/>
                <a:sym typeface="Calibri"/>
              </a:rPr>
              <a:t>Ex.  Although Lee lures multiple men to their death, she continues to present herself as a victim. Lee rationalizes and justifies every crime and only shows remorse at being caught.</a:t>
            </a:r>
            <a:endParaRPr sz="1200" u="sng">
              <a:solidFill>
                <a:srgbClr val="233A44"/>
              </a:solidFill>
              <a:latin typeface="Calibri"/>
              <a:ea typeface="Calibri"/>
              <a:cs typeface="Calibri"/>
              <a:sym typeface="Calibri"/>
            </a:endParaRPr>
          </a:p>
          <a:p>
            <a:pPr marL="0" lvl="0" indent="0" algn="l" rtl="0">
              <a:lnSpc>
                <a:spcPct val="95000"/>
              </a:lnSpc>
              <a:spcBef>
                <a:spcPts val="0"/>
              </a:spcBef>
              <a:spcAft>
                <a:spcPts val="0"/>
              </a:spcAft>
              <a:buClr>
                <a:schemeClr val="dk1"/>
              </a:buClr>
              <a:buSzPts val="1100"/>
              <a:buFont typeface="Arial"/>
              <a:buNone/>
            </a:pPr>
            <a:endParaRPr sz="1200" u="sng">
              <a:solidFill>
                <a:srgbClr val="233A44"/>
              </a:solidFill>
              <a:latin typeface="Calibri"/>
              <a:ea typeface="Calibri"/>
              <a:cs typeface="Calibri"/>
              <a:sym typeface="Calibri"/>
            </a:endParaRPr>
          </a:p>
          <a:p>
            <a:pPr marL="0" lvl="0" indent="0" algn="l" rtl="0">
              <a:lnSpc>
                <a:spcPct val="95000"/>
              </a:lnSpc>
              <a:spcBef>
                <a:spcPts val="0"/>
              </a:spcBef>
              <a:spcAft>
                <a:spcPts val="0"/>
              </a:spcAft>
              <a:buClr>
                <a:schemeClr val="dk1"/>
              </a:buClr>
              <a:buSzPts val="1100"/>
              <a:buFont typeface="Arial"/>
              <a:buNone/>
            </a:pPr>
            <a:r>
              <a:rPr lang="en" sz="1200">
                <a:solidFill>
                  <a:srgbClr val="233A44"/>
                </a:solidFill>
                <a:latin typeface="Calibri"/>
                <a:ea typeface="Calibri"/>
                <a:cs typeface="Calibri"/>
                <a:sym typeface="Calibri"/>
              </a:rPr>
              <a:t>B. The individual is at least age 18 years.</a:t>
            </a:r>
            <a:r>
              <a:rPr lang="en" sz="1200" u="sng">
                <a:solidFill>
                  <a:srgbClr val="233A44"/>
                </a:solidFill>
                <a:latin typeface="Calibri"/>
                <a:ea typeface="Calibri"/>
                <a:cs typeface="Calibri"/>
                <a:sym typeface="Calibri"/>
              </a:rPr>
              <a:t> Ex. She was 33 years old </a:t>
            </a:r>
            <a:endParaRPr sz="1200" u="sng">
              <a:solidFill>
                <a:srgbClr val="233A44"/>
              </a:solidFill>
              <a:latin typeface="Calibri"/>
              <a:ea typeface="Calibri"/>
              <a:cs typeface="Calibri"/>
              <a:sym typeface="Calibri"/>
            </a:endParaRPr>
          </a:p>
          <a:p>
            <a:pPr marL="0" lvl="0" indent="0" algn="l" rtl="0">
              <a:lnSpc>
                <a:spcPct val="95000"/>
              </a:lnSpc>
              <a:spcBef>
                <a:spcPts val="0"/>
              </a:spcBef>
              <a:spcAft>
                <a:spcPts val="0"/>
              </a:spcAft>
              <a:buClr>
                <a:schemeClr val="dk1"/>
              </a:buClr>
              <a:buSzPts val="1100"/>
              <a:buFont typeface="Arial"/>
              <a:buNone/>
            </a:pPr>
            <a:endParaRPr sz="1200" u="sng">
              <a:solidFill>
                <a:srgbClr val="233A44"/>
              </a:solidFill>
              <a:latin typeface="Calibri"/>
              <a:ea typeface="Calibri"/>
              <a:cs typeface="Calibri"/>
              <a:sym typeface="Calibri"/>
            </a:endParaRPr>
          </a:p>
          <a:p>
            <a:pPr marL="0" lvl="0" indent="0" algn="l" rtl="0">
              <a:lnSpc>
                <a:spcPct val="95000"/>
              </a:lnSpc>
              <a:spcBef>
                <a:spcPts val="0"/>
              </a:spcBef>
              <a:spcAft>
                <a:spcPts val="0"/>
              </a:spcAft>
              <a:buClr>
                <a:schemeClr val="dk1"/>
              </a:buClr>
              <a:buSzPts val="1100"/>
              <a:buFont typeface="Arial"/>
              <a:buNone/>
            </a:pPr>
            <a:r>
              <a:rPr lang="en" sz="1200">
                <a:solidFill>
                  <a:srgbClr val="233A44"/>
                </a:solidFill>
                <a:latin typeface="Calibri"/>
                <a:ea typeface="Calibri"/>
                <a:cs typeface="Calibri"/>
                <a:sym typeface="Calibri"/>
              </a:rPr>
              <a:t>C. There is evidence of conduct disorder with onset before age 15 years.</a:t>
            </a:r>
            <a:endParaRPr sz="1200">
              <a:solidFill>
                <a:srgbClr val="233A44"/>
              </a:solidFill>
              <a:latin typeface="Calibri"/>
              <a:ea typeface="Calibri"/>
              <a:cs typeface="Calibri"/>
              <a:sym typeface="Calibri"/>
            </a:endParaRPr>
          </a:p>
          <a:p>
            <a:pPr marL="0" lvl="0" indent="0" algn="l" rtl="0">
              <a:lnSpc>
                <a:spcPct val="95000"/>
              </a:lnSpc>
              <a:spcBef>
                <a:spcPts val="0"/>
              </a:spcBef>
              <a:spcAft>
                <a:spcPts val="0"/>
              </a:spcAft>
              <a:buClr>
                <a:schemeClr val="dk1"/>
              </a:buClr>
              <a:buSzPts val="1100"/>
              <a:buFont typeface="Arial"/>
              <a:buNone/>
            </a:pPr>
            <a:r>
              <a:rPr lang="en" sz="1200">
                <a:solidFill>
                  <a:srgbClr val="233A44"/>
                </a:solidFill>
                <a:latin typeface="Calibri"/>
                <a:ea typeface="Calibri"/>
                <a:cs typeface="Calibri"/>
                <a:sym typeface="Calibri"/>
              </a:rPr>
              <a:t>D. The occurrence of antisocial behavior is not exclusively during the course of schizophrenia or bipolar disorder.</a:t>
            </a:r>
            <a:endParaRPr sz="12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g209ec649f1b_0_37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9" name="Google Shape;169;g209ec649f1b_0_3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457200" algn="l" rtl="0">
              <a:lnSpc>
                <a:spcPct val="20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As a group, we thought that watching the movie was useful. “Monster" is a gripping and intense film exploring abuse, trauma, and the criminal justice system. It offers a window into the mind of a person who committed horrific acts and raises questions about the societal and personal factors that may have contributed to her actions. The film explores the psychological and emotional depths of its main character and provides a powerful commentary on the intersection of poverty, abuse, and violence. While there are certain aspects of Wuornos' behavior that are attributed to ASPD, it is a complex disorder with a range of symptoms and manifestations. Therefore, using "Monster" as a definitive depiction of the disorder would be inaccurate and unfair.</a:t>
            </a:r>
            <a:endParaRPr sz="1200">
              <a:solidFill>
                <a:schemeClr val="dk1"/>
              </a:solidFill>
              <a:latin typeface="Times New Roman"/>
              <a:ea typeface="Times New Roman"/>
              <a:cs typeface="Times New Roman"/>
              <a:sym typeface="Times New Roman"/>
            </a:endParaRPr>
          </a:p>
          <a:p>
            <a:pPr marL="0" lvl="0" indent="457200" algn="l" rtl="0">
              <a:lnSpc>
                <a:spcPct val="200000"/>
              </a:lnSpc>
              <a:spcBef>
                <a:spcPts val="80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Overall, I would recommend watching "Monster" with caution, some viewers may find the film's unflinching approach to these subjects to be manipulative or unnecessary, and the intense emotional content of the film may be difficult for some viewers to handle. Additionally, the film's exploration of the psychological and emotional depths of its main character may be difficult for some clients to process, particularly those who have experienced trauma or abuse. For mental health professionals or healthcare providers, the movie could be used as a starting point for discussions about trauma, personality disorders, and the intersection of mental health and criminal behavior. "Monster" offers a portrait of a troubled individual who committed horrific acts, it is not a reliable source for understanding or diagnosing ASPD. It is important to approach the film with an open mind and recognize that it is a production of a real</a:t>
            </a:r>
            <a:r>
              <a:rPr lang="en" sz="1200">
                <a:solidFill>
                  <a:srgbClr val="D1D5DB"/>
                </a:solidFill>
                <a:latin typeface="Times New Roman"/>
                <a:ea typeface="Times New Roman"/>
                <a:cs typeface="Times New Roman"/>
                <a:sym typeface="Times New Roman"/>
              </a:rPr>
              <a:t> </a:t>
            </a:r>
            <a:r>
              <a:rPr lang="en" sz="1200">
                <a:solidFill>
                  <a:schemeClr val="dk1"/>
                </a:solidFill>
                <a:latin typeface="Times New Roman"/>
                <a:ea typeface="Times New Roman"/>
                <a:cs typeface="Times New Roman"/>
                <a:sym typeface="Times New Roman"/>
              </a:rPr>
              <a:t>person's life, rather than a clinical reference or diagnostic tool. However, it's important to keep in mind that the movie is a dramatization and not an accurate portrayal of all individuals with an antisocial personality disorder or those who commit crimes. </a:t>
            </a:r>
            <a:endParaRPr sz="1200">
              <a:solidFill>
                <a:schemeClr val="dk1"/>
              </a:solidFill>
              <a:latin typeface="Times New Roman"/>
              <a:ea typeface="Times New Roman"/>
              <a:cs typeface="Times New Roman"/>
              <a:sym typeface="Times New Roman"/>
            </a:endParaRPr>
          </a:p>
          <a:p>
            <a:pPr marL="0" lvl="0" indent="0" algn="l" rtl="0">
              <a:lnSpc>
                <a:spcPct val="115000"/>
              </a:lnSpc>
              <a:spcBef>
                <a:spcPts val="800"/>
              </a:spcBef>
              <a:spcAft>
                <a:spcPts val="0"/>
              </a:spcAft>
              <a:buClr>
                <a:schemeClr val="dk1"/>
              </a:buClr>
              <a:buSzPts val="1100"/>
              <a:buFont typeface="Arial"/>
              <a:buNone/>
            </a:pPr>
            <a:endParaRPr>
              <a:solidFill>
                <a:schemeClr val="dk1"/>
              </a:solidFill>
            </a:endParaRPr>
          </a:p>
          <a:p>
            <a:pPr marL="0" lvl="0" indent="0" algn="l" rtl="0">
              <a:lnSpc>
                <a:spcPct val="200000"/>
              </a:lnSpc>
              <a:spcBef>
                <a:spcPts val="0"/>
              </a:spcBef>
              <a:spcAft>
                <a:spcPts val="0"/>
              </a:spcAft>
              <a:buNone/>
            </a:pP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g209ec649f1b_0_38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6" name="Google Shape;176;g209ec649f1b_0_3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accent6"/>
        </a:solidFill>
        <a:effectLst/>
      </p:bgPr>
    </p:bg>
    <p:spTree>
      <p:nvGrpSpPr>
        <p:cNvPr id="1" name="Shape 9"/>
        <p:cNvGrpSpPr/>
        <p:nvPr/>
      </p:nvGrpSpPr>
      <p:grpSpPr>
        <a:xfrm>
          <a:off x="0" y="0"/>
          <a:ext cx="0" cy="0"/>
          <a:chOff x="0" y="0"/>
          <a:chExt cx="0" cy="0"/>
        </a:xfrm>
      </p:grpSpPr>
      <p:sp>
        <p:nvSpPr>
          <p:cNvPr id="10" name="Google Shape;10;p2"/>
          <p:cNvSpPr/>
          <p:nvPr/>
        </p:nvSpPr>
        <p:spPr>
          <a:xfrm>
            <a:off x="31" y="2824500"/>
            <a:ext cx="7370400" cy="23190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flipH="1">
            <a:off x="3582600" y="1550700"/>
            <a:ext cx="5561400" cy="35928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rot="10800000">
            <a:off x="5058905" y="0"/>
            <a:ext cx="4085100" cy="2052600"/>
          </a:xfrm>
          <a:prstGeom prst="rtTriangl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20327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4" name="Google Shape;14;p2"/>
          <p:cNvGrpSpPr/>
          <p:nvPr/>
        </p:nvGrpSpPr>
        <p:grpSpPr>
          <a:xfrm>
            <a:off x="255200" y="592"/>
            <a:ext cx="2250363" cy="1044300"/>
            <a:chOff x="255200" y="592"/>
            <a:chExt cx="2250363" cy="1044300"/>
          </a:xfrm>
        </p:grpSpPr>
        <p:sp>
          <p:nvSpPr>
            <p:cNvPr id="15" name="Google Shape;15;p2"/>
            <p:cNvSpPr/>
            <p:nvPr/>
          </p:nvSpPr>
          <p:spPr>
            <a:xfrm>
              <a:off x="764063"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509632"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255200"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 name="Google Shape;18;p2"/>
          <p:cNvGrpSpPr/>
          <p:nvPr/>
        </p:nvGrpSpPr>
        <p:grpSpPr>
          <a:xfrm>
            <a:off x="905395" y="592"/>
            <a:ext cx="2250363" cy="1044300"/>
            <a:chOff x="905395" y="592"/>
            <a:chExt cx="2250363" cy="1044300"/>
          </a:xfrm>
        </p:grpSpPr>
        <p:sp>
          <p:nvSpPr>
            <p:cNvPr id="19" name="Google Shape;19;p2"/>
            <p:cNvSpPr/>
            <p:nvPr/>
          </p:nvSpPr>
          <p:spPr>
            <a:xfrm>
              <a:off x="1414258"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1159826"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905395"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 name="Google Shape;22;p2"/>
          <p:cNvGrpSpPr/>
          <p:nvPr/>
        </p:nvGrpSpPr>
        <p:grpSpPr>
          <a:xfrm>
            <a:off x="7057468" y="5088"/>
            <a:ext cx="1851282" cy="752108"/>
            <a:chOff x="6917201" y="0"/>
            <a:chExt cx="2227777" cy="863400"/>
          </a:xfrm>
        </p:grpSpPr>
        <p:sp>
          <p:nvSpPr>
            <p:cNvPr id="23" name="Google Shape;23;p2"/>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2"/>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 name="Google Shape;26;p2"/>
          <p:cNvGrpSpPr/>
          <p:nvPr/>
        </p:nvGrpSpPr>
        <p:grpSpPr>
          <a:xfrm>
            <a:off x="6553032" y="4217852"/>
            <a:ext cx="2389068" cy="925737"/>
            <a:chOff x="6917201" y="0"/>
            <a:chExt cx="2227777" cy="863400"/>
          </a:xfrm>
        </p:grpSpPr>
        <p:sp>
          <p:nvSpPr>
            <p:cNvPr id="27" name="Google Shape;27;p2"/>
            <p:cNvSpPr/>
            <p:nvPr/>
          </p:nvSpPr>
          <p:spPr>
            <a:xfrm>
              <a:off x="7641677"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7279439"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2"/>
            <p:cNvSpPr/>
            <p:nvPr/>
          </p:nvSpPr>
          <p:spPr>
            <a:xfrm>
              <a:off x="6917201"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 name="Google Shape;30;p2"/>
          <p:cNvGrpSpPr/>
          <p:nvPr/>
        </p:nvGrpSpPr>
        <p:grpSpPr>
          <a:xfrm>
            <a:off x="199149" y="4055652"/>
            <a:ext cx="2795414" cy="1083308"/>
            <a:chOff x="6917201" y="0"/>
            <a:chExt cx="2227777" cy="863400"/>
          </a:xfrm>
        </p:grpSpPr>
        <p:sp>
          <p:nvSpPr>
            <p:cNvPr id="31" name="Google Shape;31;p2"/>
            <p:cNvSpPr/>
            <p:nvPr/>
          </p:nvSpPr>
          <p:spPr>
            <a:xfrm>
              <a:off x="7641677"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2"/>
            <p:cNvSpPr/>
            <p:nvPr/>
          </p:nvSpPr>
          <p:spPr>
            <a:xfrm>
              <a:off x="7279439"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2"/>
            <p:cNvSpPr/>
            <p:nvPr/>
          </p:nvSpPr>
          <p:spPr>
            <a:xfrm>
              <a:off x="6917201"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4" name="Google Shape;34;p2"/>
          <p:cNvSpPr txBox="1">
            <a:spLocks noGrp="1"/>
          </p:cNvSpPr>
          <p:nvPr>
            <p:ph type="ctrTitle"/>
          </p:nvPr>
        </p:nvSpPr>
        <p:spPr>
          <a:xfrm>
            <a:off x="1858703" y="1822833"/>
            <a:ext cx="5361300" cy="14481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a:endParaRPr/>
          </a:p>
        </p:txBody>
      </p:sp>
      <p:sp>
        <p:nvSpPr>
          <p:cNvPr id="35" name="Google Shape;35;p2"/>
          <p:cNvSpPr txBox="1">
            <a:spLocks noGrp="1"/>
          </p:cNvSpPr>
          <p:nvPr>
            <p:ph type="subTitle" idx="1"/>
          </p:nvPr>
        </p:nvSpPr>
        <p:spPr>
          <a:xfrm>
            <a:off x="1858700" y="3413158"/>
            <a:ext cx="5361300" cy="52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Clr>
                <a:schemeClr val="lt1"/>
              </a:buClr>
              <a:buSzPts val="1600"/>
              <a:buNone/>
              <a:defRPr sz="1600">
                <a:solidFill>
                  <a:schemeClr val="lt1"/>
                </a:solidFill>
              </a:defRPr>
            </a:lvl1pPr>
            <a:lvl2pPr lvl="1" algn="ctr">
              <a:lnSpc>
                <a:spcPct val="100000"/>
              </a:lnSpc>
              <a:spcBef>
                <a:spcPts val="0"/>
              </a:spcBef>
              <a:spcAft>
                <a:spcPts val="0"/>
              </a:spcAft>
              <a:buClr>
                <a:schemeClr val="lt1"/>
              </a:buClr>
              <a:buSzPts val="1600"/>
              <a:buNone/>
              <a:defRPr sz="1600">
                <a:solidFill>
                  <a:schemeClr val="lt1"/>
                </a:solidFill>
              </a:defRPr>
            </a:lvl2pPr>
            <a:lvl3pPr lvl="2" algn="ctr">
              <a:lnSpc>
                <a:spcPct val="100000"/>
              </a:lnSpc>
              <a:spcBef>
                <a:spcPts val="0"/>
              </a:spcBef>
              <a:spcAft>
                <a:spcPts val="0"/>
              </a:spcAft>
              <a:buClr>
                <a:schemeClr val="lt1"/>
              </a:buClr>
              <a:buSzPts val="1600"/>
              <a:buNone/>
              <a:defRPr sz="1600">
                <a:solidFill>
                  <a:schemeClr val="lt1"/>
                </a:solidFill>
              </a:defRPr>
            </a:lvl3pPr>
            <a:lvl4pPr lvl="3" algn="ctr">
              <a:lnSpc>
                <a:spcPct val="100000"/>
              </a:lnSpc>
              <a:spcBef>
                <a:spcPts val="0"/>
              </a:spcBef>
              <a:spcAft>
                <a:spcPts val="0"/>
              </a:spcAft>
              <a:buClr>
                <a:schemeClr val="lt1"/>
              </a:buClr>
              <a:buSzPts val="1600"/>
              <a:buNone/>
              <a:defRPr sz="1600">
                <a:solidFill>
                  <a:schemeClr val="lt1"/>
                </a:solidFill>
              </a:defRPr>
            </a:lvl4pPr>
            <a:lvl5pPr lvl="4" algn="ctr">
              <a:lnSpc>
                <a:spcPct val="100000"/>
              </a:lnSpc>
              <a:spcBef>
                <a:spcPts val="0"/>
              </a:spcBef>
              <a:spcAft>
                <a:spcPts val="0"/>
              </a:spcAft>
              <a:buClr>
                <a:schemeClr val="lt1"/>
              </a:buClr>
              <a:buSzPts val="1600"/>
              <a:buNone/>
              <a:defRPr sz="1600">
                <a:solidFill>
                  <a:schemeClr val="lt1"/>
                </a:solidFill>
              </a:defRPr>
            </a:lvl5pPr>
            <a:lvl6pPr lvl="5" algn="ctr">
              <a:lnSpc>
                <a:spcPct val="100000"/>
              </a:lnSpc>
              <a:spcBef>
                <a:spcPts val="0"/>
              </a:spcBef>
              <a:spcAft>
                <a:spcPts val="0"/>
              </a:spcAft>
              <a:buClr>
                <a:schemeClr val="lt1"/>
              </a:buClr>
              <a:buSzPts val="1600"/>
              <a:buNone/>
              <a:defRPr sz="1600">
                <a:solidFill>
                  <a:schemeClr val="lt1"/>
                </a:solidFill>
              </a:defRPr>
            </a:lvl6pPr>
            <a:lvl7pPr lvl="6" algn="ctr">
              <a:lnSpc>
                <a:spcPct val="100000"/>
              </a:lnSpc>
              <a:spcBef>
                <a:spcPts val="0"/>
              </a:spcBef>
              <a:spcAft>
                <a:spcPts val="0"/>
              </a:spcAft>
              <a:buClr>
                <a:schemeClr val="lt1"/>
              </a:buClr>
              <a:buSzPts val="1600"/>
              <a:buNone/>
              <a:defRPr sz="1600">
                <a:solidFill>
                  <a:schemeClr val="lt1"/>
                </a:solidFill>
              </a:defRPr>
            </a:lvl7pPr>
            <a:lvl8pPr lvl="7" algn="ctr">
              <a:lnSpc>
                <a:spcPct val="100000"/>
              </a:lnSpc>
              <a:spcBef>
                <a:spcPts val="0"/>
              </a:spcBef>
              <a:spcAft>
                <a:spcPts val="0"/>
              </a:spcAft>
              <a:buClr>
                <a:schemeClr val="lt1"/>
              </a:buClr>
              <a:buSzPts val="1600"/>
              <a:buNone/>
              <a:defRPr sz="1600">
                <a:solidFill>
                  <a:schemeClr val="lt1"/>
                </a:solidFill>
              </a:defRPr>
            </a:lvl8pPr>
            <a:lvl9pPr lvl="8" algn="ctr">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36" name="Google Shape;36;p2"/>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accent3"/>
        </a:solidFill>
        <a:effectLst/>
      </p:bgPr>
    </p:bg>
    <p:spTree>
      <p:nvGrpSpPr>
        <p:cNvPr id="1" name="Shape 37"/>
        <p:cNvGrpSpPr/>
        <p:nvPr/>
      </p:nvGrpSpPr>
      <p:grpSpPr>
        <a:xfrm>
          <a:off x="0" y="0"/>
          <a:ext cx="0" cy="0"/>
          <a:chOff x="0" y="0"/>
          <a:chExt cx="0" cy="0"/>
        </a:xfrm>
      </p:grpSpPr>
      <p:sp>
        <p:nvSpPr>
          <p:cNvPr id="38" name="Google Shape;38;p3"/>
          <p:cNvSpPr/>
          <p:nvPr/>
        </p:nvSpPr>
        <p:spPr>
          <a:xfrm flipH="1">
            <a:off x="4757100" y="2309400"/>
            <a:ext cx="4386900" cy="2834100"/>
          </a:xfrm>
          <a:prstGeom prst="rtTriangl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9" name="Google Shape;39;p3"/>
          <p:cNvGrpSpPr/>
          <p:nvPr/>
        </p:nvGrpSpPr>
        <p:grpSpPr>
          <a:xfrm>
            <a:off x="5594191" y="3961115"/>
            <a:ext cx="2910145" cy="1182340"/>
            <a:chOff x="6917201" y="0"/>
            <a:chExt cx="2227777" cy="863400"/>
          </a:xfrm>
        </p:grpSpPr>
        <p:sp>
          <p:nvSpPr>
            <p:cNvPr id="40" name="Google Shape;40;p3"/>
            <p:cNvSpPr/>
            <p:nvPr/>
          </p:nvSpPr>
          <p:spPr>
            <a:xfrm>
              <a:off x="7641677"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3"/>
            <p:cNvSpPr/>
            <p:nvPr/>
          </p:nvSpPr>
          <p:spPr>
            <a:xfrm>
              <a:off x="7279439"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3"/>
            <p:cNvSpPr/>
            <p:nvPr/>
          </p:nvSpPr>
          <p:spPr>
            <a:xfrm>
              <a:off x="6917201"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3" name="Google Shape;43;p3"/>
          <p:cNvGrpSpPr/>
          <p:nvPr/>
        </p:nvGrpSpPr>
        <p:grpSpPr>
          <a:xfrm>
            <a:off x="199149" y="2"/>
            <a:ext cx="2795414" cy="1083308"/>
            <a:chOff x="6917201" y="0"/>
            <a:chExt cx="2227777" cy="863400"/>
          </a:xfrm>
        </p:grpSpPr>
        <p:sp>
          <p:nvSpPr>
            <p:cNvPr id="44" name="Google Shape;44;p3"/>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3"/>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3"/>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7" name="Google Shape;47;p3"/>
          <p:cNvSpPr txBox="1">
            <a:spLocks noGrp="1"/>
          </p:cNvSpPr>
          <p:nvPr>
            <p:ph type="title"/>
          </p:nvPr>
        </p:nvSpPr>
        <p:spPr>
          <a:xfrm>
            <a:off x="1888684" y="1746100"/>
            <a:ext cx="5377500" cy="16461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dk2"/>
              </a:buClr>
              <a:buSzPts val="3200"/>
              <a:buNone/>
              <a:defRPr sz="3200">
                <a:solidFill>
                  <a:schemeClr val="dk2"/>
                </a:solidFill>
              </a:defRPr>
            </a:lvl1pPr>
            <a:lvl2pPr lvl="1" algn="ctr">
              <a:spcBef>
                <a:spcPts val="0"/>
              </a:spcBef>
              <a:spcAft>
                <a:spcPts val="0"/>
              </a:spcAft>
              <a:buClr>
                <a:schemeClr val="dk2"/>
              </a:buClr>
              <a:buSzPts val="3200"/>
              <a:buNone/>
              <a:defRPr sz="3200">
                <a:solidFill>
                  <a:schemeClr val="dk2"/>
                </a:solidFill>
              </a:defRPr>
            </a:lvl2pPr>
            <a:lvl3pPr lvl="2" algn="ctr">
              <a:spcBef>
                <a:spcPts val="0"/>
              </a:spcBef>
              <a:spcAft>
                <a:spcPts val="0"/>
              </a:spcAft>
              <a:buClr>
                <a:schemeClr val="dk2"/>
              </a:buClr>
              <a:buSzPts val="3200"/>
              <a:buNone/>
              <a:defRPr sz="3200">
                <a:solidFill>
                  <a:schemeClr val="dk2"/>
                </a:solidFill>
              </a:defRPr>
            </a:lvl3pPr>
            <a:lvl4pPr lvl="3" algn="ctr">
              <a:spcBef>
                <a:spcPts val="0"/>
              </a:spcBef>
              <a:spcAft>
                <a:spcPts val="0"/>
              </a:spcAft>
              <a:buClr>
                <a:schemeClr val="dk2"/>
              </a:buClr>
              <a:buSzPts val="3200"/>
              <a:buNone/>
              <a:defRPr sz="3200">
                <a:solidFill>
                  <a:schemeClr val="dk2"/>
                </a:solidFill>
              </a:defRPr>
            </a:lvl4pPr>
            <a:lvl5pPr lvl="4" algn="ctr">
              <a:spcBef>
                <a:spcPts val="0"/>
              </a:spcBef>
              <a:spcAft>
                <a:spcPts val="0"/>
              </a:spcAft>
              <a:buClr>
                <a:schemeClr val="dk2"/>
              </a:buClr>
              <a:buSzPts val="3200"/>
              <a:buNone/>
              <a:defRPr sz="3200">
                <a:solidFill>
                  <a:schemeClr val="dk2"/>
                </a:solidFill>
              </a:defRPr>
            </a:lvl5pPr>
            <a:lvl6pPr lvl="5" algn="ctr">
              <a:spcBef>
                <a:spcPts val="0"/>
              </a:spcBef>
              <a:spcAft>
                <a:spcPts val="0"/>
              </a:spcAft>
              <a:buClr>
                <a:schemeClr val="dk2"/>
              </a:buClr>
              <a:buSzPts val="3200"/>
              <a:buNone/>
              <a:defRPr sz="3200">
                <a:solidFill>
                  <a:schemeClr val="dk2"/>
                </a:solidFill>
              </a:defRPr>
            </a:lvl6pPr>
            <a:lvl7pPr lvl="6" algn="ctr">
              <a:spcBef>
                <a:spcPts val="0"/>
              </a:spcBef>
              <a:spcAft>
                <a:spcPts val="0"/>
              </a:spcAft>
              <a:buClr>
                <a:schemeClr val="dk2"/>
              </a:buClr>
              <a:buSzPts val="3200"/>
              <a:buNone/>
              <a:defRPr sz="3200">
                <a:solidFill>
                  <a:schemeClr val="dk2"/>
                </a:solidFill>
              </a:defRPr>
            </a:lvl7pPr>
            <a:lvl8pPr lvl="7" algn="ctr">
              <a:spcBef>
                <a:spcPts val="0"/>
              </a:spcBef>
              <a:spcAft>
                <a:spcPts val="0"/>
              </a:spcAft>
              <a:buClr>
                <a:schemeClr val="dk2"/>
              </a:buClr>
              <a:buSzPts val="3200"/>
              <a:buNone/>
              <a:defRPr sz="3200">
                <a:solidFill>
                  <a:schemeClr val="dk2"/>
                </a:solidFill>
              </a:defRPr>
            </a:lvl8pPr>
            <a:lvl9pPr lvl="8" algn="ctr">
              <a:spcBef>
                <a:spcPts val="0"/>
              </a:spcBef>
              <a:spcAft>
                <a:spcPts val="0"/>
              </a:spcAft>
              <a:buClr>
                <a:schemeClr val="dk2"/>
              </a:buClr>
              <a:buSzPts val="3200"/>
              <a:buNone/>
              <a:defRPr sz="3200">
                <a:solidFill>
                  <a:schemeClr val="dk2"/>
                </a:solidFill>
              </a:defRPr>
            </a:lvl9pPr>
          </a:lstStyle>
          <a:p>
            <a:endParaRPr/>
          </a:p>
        </p:txBody>
      </p:sp>
      <p:sp>
        <p:nvSpPr>
          <p:cNvPr id="48" name="Google Shape;48;p3"/>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bg>
      <p:bgPr>
        <a:solidFill>
          <a:schemeClr val="dk2"/>
        </a:solidFill>
        <a:effectLst/>
      </p:bgPr>
    </p:bg>
    <p:spTree>
      <p:nvGrpSpPr>
        <p:cNvPr id="1" name="Shape 49"/>
        <p:cNvGrpSpPr/>
        <p:nvPr/>
      </p:nvGrpSpPr>
      <p:grpSpPr>
        <a:xfrm>
          <a:off x="0" y="0"/>
          <a:ext cx="0" cy="0"/>
          <a:chOff x="0" y="0"/>
          <a:chExt cx="0" cy="0"/>
        </a:xfrm>
      </p:grpSpPr>
      <p:sp>
        <p:nvSpPr>
          <p:cNvPr id="50" name="Google Shape;50;p4"/>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4"/>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4"/>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4"/>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54" name="Google Shape;54;p4"/>
          <p:cNvSpPr txBox="1">
            <a:spLocks noGrp="1"/>
          </p:cNvSpPr>
          <p:nvPr>
            <p:ph type="body" idx="1"/>
          </p:nvPr>
        </p:nvSpPr>
        <p:spPr>
          <a:xfrm>
            <a:off x="819150" y="1990725"/>
            <a:ext cx="7505700" cy="24480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55" name="Google Shape;55;p4"/>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bg>
      <p:bgPr>
        <a:solidFill>
          <a:schemeClr val="dk2"/>
        </a:solidFill>
        <a:effectLst/>
      </p:bgPr>
    </p:bg>
    <p:spTree>
      <p:nvGrpSpPr>
        <p:cNvPr id="1" name="Shape 56"/>
        <p:cNvGrpSpPr/>
        <p:nvPr/>
      </p:nvGrpSpPr>
      <p:grpSpPr>
        <a:xfrm>
          <a:off x="0" y="0"/>
          <a:ext cx="0" cy="0"/>
          <a:chOff x="0" y="0"/>
          <a:chExt cx="0" cy="0"/>
        </a:xfrm>
      </p:grpSpPr>
      <p:sp>
        <p:nvSpPr>
          <p:cNvPr id="57" name="Google Shape;57;p5"/>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5"/>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5"/>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5"/>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61" name="Google Shape;61;p5"/>
          <p:cNvSpPr txBox="1">
            <a:spLocks noGrp="1"/>
          </p:cNvSpPr>
          <p:nvPr>
            <p:ph type="body" idx="1"/>
          </p:nvPr>
        </p:nvSpPr>
        <p:spPr>
          <a:xfrm>
            <a:off x="819150" y="1990725"/>
            <a:ext cx="3686100" cy="24480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62" name="Google Shape;62;p5"/>
          <p:cNvSpPr txBox="1">
            <a:spLocks noGrp="1"/>
          </p:cNvSpPr>
          <p:nvPr>
            <p:ph type="body" idx="2"/>
          </p:nvPr>
        </p:nvSpPr>
        <p:spPr>
          <a:xfrm>
            <a:off x="4638675" y="1990725"/>
            <a:ext cx="3686100" cy="24480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63" name="Google Shape;63;p5"/>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bg>
      <p:bgPr>
        <a:solidFill>
          <a:schemeClr val="dk2"/>
        </a:solidFill>
        <a:effectLst/>
      </p:bgPr>
    </p:bg>
    <p:spTree>
      <p:nvGrpSpPr>
        <p:cNvPr id="1" name="Shape 64"/>
        <p:cNvGrpSpPr/>
        <p:nvPr/>
      </p:nvGrpSpPr>
      <p:grpSpPr>
        <a:xfrm>
          <a:off x="0" y="0"/>
          <a:ext cx="0" cy="0"/>
          <a:chOff x="0" y="0"/>
          <a:chExt cx="0" cy="0"/>
        </a:xfrm>
      </p:grpSpPr>
      <p:sp>
        <p:nvSpPr>
          <p:cNvPr id="65" name="Google Shape;65;p6"/>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6"/>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6"/>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6"/>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69" name="Google Shape;69;p6"/>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bg>
      <p:bgPr>
        <a:solidFill>
          <a:schemeClr val="accent3"/>
        </a:solidFill>
        <a:effectLst/>
      </p:bgPr>
    </p:bg>
    <p:spTree>
      <p:nvGrpSpPr>
        <p:cNvPr id="1" name="Shape 70"/>
        <p:cNvGrpSpPr/>
        <p:nvPr/>
      </p:nvGrpSpPr>
      <p:grpSpPr>
        <a:xfrm>
          <a:off x="0" y="0"/>
          <a:ext cx="0" cy="0"/>
          <a:chOff x="0" y="0"/>
          <a:chExt cx="0" cy="0"/>
        </a:xfrm>
      </p:grpSpPr>
      <p:sp>
        <p:nvSpPr>
          <p:cNvPr id="71" name="Google Shape;71;p7"/>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7"/>
          <p:cNvSpPr/>
          <p:nvPr/>
        </p:nvSpPr>
        <p:spPr>
          <a:xfrm>
            <a:off x="31" y="2824500"/>
            <a:ext cx="7370400" cy="2319000"/>
          </a:xfrm>
          <a:prstGeom prst="rtTriangl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7"/>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7"/>
          <p:cNvSpPr txBox="1">
            <a:spLocks noGrp="1"/>
          </p:cNvSpPr>
          <p:nvPr>
            <p:ph type="title"/>
          </p:nvPr>
        </p:nvSpPr>
        <p:spPr>
          <a:xfrm>
            <a:off x="819150" y="845600"/>
            <a:ext cx="3709200" cy="13830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75" name="Google Shape;75;p7"/>
          <p:cNvSpPr txBox="1">
            <a:spLocks noGrp="1"/>
          </p:cNvSpPr>
          <p:nvPr>
            <p:ph type="body" idx="1"/>
          </p:nvPr>
        </p:nvSpPr>
        <p:spPr>
          <a:xfrm>
            <a:off x="830700" y="2319050"/>
            <a:ext cx="3709200" cy="21198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76" name="Google Shape;76;p7"/>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1"/>
        </a:solidFill>
        <a:effectLst/>
      </p:bgPr>
    </p:bg>
    <p:spTree>
      <p:nvGrpSpPr>
        <p:cNvPr id="1" name="Shape 77"/>
        <p:cNvGrpSpPr/>
        <p:nvPr/>
      </p:nvGrpSpPr>
      <p:grpSpPr>
        <a:xfrm>
          <a:off x="0" y="0"/>
          <a:ext cx="0" cy="0"/>
          <a:chOff x="0" y="0"/>
          <a:chExt cx="0" cy="0"/>
        </a:xfrm>
      </p:grpSpPr>
      <p:sp>
        <p:nvSpPr>
          <p:cNvPr id="78" name="Google Shape;78;p8"/>
          <p:cNvSpPr/>
          <p:nvPr/>
        </p:nvSpPr>
        <p:spPr>
          <a:xfrm>
            <a:off x="0" y="2823144"/>
            <a:ext cx="7369200" cy="2316900"/>
          </a:xfrm>
          <a:prstGeom prst="rtTriangl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8"/>
          <p:cNvSpPr/>
          <p:nvPr/>
        </p:nvSpPr>
        <p:spPr>
          <a:xfrm flipH="1">
            <a:off x="3583210" y="1554113"/>
            <a:ext cx="5560500" cy="35895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0" name="Google Shape;80;p8"/>
          <p:cNvGrpSpPr/>
          <p:nvPr/>
        </p:nvGrpSpPr>
        <p:grpSpPr>
          <a:xfrm>
            <a:off x="255991" y="-118"/>
            <a:ext cx="2251347" cy="1043408"/>
            <a:chOff x="3961956" y="4383950"/>
            <a:chExt cx="1160548" cy="548700"/>
          </a:xfrm>
        </p:grpSpPr>
        <p:sp>
          <p:nvSpPr>
            <p:cNvPr id="81" name="Google Shape;81;p8"/>
            <p:cNvSpPr/>
            <p:nvPr/>
          </p:nvSpPr>
          <p:spPr>
            <a:xfrm>
              <a:off x="4224904"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8"/>
            <p:cNvSpPr/>
            <p:nvPr/>
          </p:nvSpPr>
          <p:spPr>
            <a:xfrm>
              <a:off x="4093430"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8"/>
            <p:cNvSpPr/>
            <p:nvPr/>
          </p:nvSpPr>
          <p:spPr>
            <a:xfrm>
              <a:off x="3961956"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4" name="Google Shape;84;p8"/>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5" name="Google Shape;85;p8"/>
          <p:cNvGrpSpPr/>
          <p:nvPr/>
        </p:nvGrpSpPr>
        <p:grpSpPr>
          <a:xfrm>
            <a:off x="34934" y="4522125"/>
            <a:ext cx="1593306" cy="617072"/>
            <a:chOff x="6917201" y="0"/>
            <a:chExt cx="2227777" cy="863400"/>
          </a:xfrm>
        </p:grpSpPr>
        <p:sp>
          <p:nvSpPr>
            <p:cNvPr id="86" name="Google Shape;86;p8"/>
            <p:cNvSpPr/>
            <p:nvPr/>
          </p:nvSpPr>
          <p:spPr>
            <a:xfrm>
              <a:off x="7641677"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8"/>
            <p:cNvSpPr/>
            <p:nvPr/>
          </p:nvSpPr>
          <p:spPr>
            <a:xfrm>
              <a:off x="7279439"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8"/>
            <p:cNvSpPr/>
            <p:nvPr/>
          </p:nvSpPr>
          <p:spPr>
            <a:xfrm>
              <a:off x="6917201"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9" name="Google Shape;89;p8"/>
          <p:cNvGrpSpPr/>
          <p:nvPr/>
        </p:nvGrpSpPr>
        <p:grpSpPr>
          <a:xfrm>
            <a:off x="5886353" y="1243"/>
            <a:ext cx="3257455" cy="1261514"/>
            <a:chOff x="6917201" y="0"/>
            <a:chExt cx="2227777" cy="863400"/>
          </a:xfrm>
        </p:grpSpPr>
        <p:sp>
          <p:nvSpPr>
            <p:cNvPr id="90" name="Google Shape;90;p8"/>
            <p:cNvSpPr/>
            <p:nvPr/>
          </p:nvSpPr>
          <p:spPr>
            <a:xfrm>
              <a:off x="7641677"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8"/>
            <p:cNvSpPr/>
            <p:nvPr/>
          </p:nvSpPr>
          <p:spPr>
            <a:xfrm>
              <a:off x="7279439"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8"/>
            <p:cNvSpPr/>
            <p:nvPr/>
          </p:nvSpPr>
          <p:spPr>
            <a:xfrm>
              <a:off x="6917201"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3" name="Google Shape;93;p8"/>
          <p:cNvSpPr txBox="1">
            <a:spLocks noGrp="1"/>
          </p:cNvSpPr>
          <p:nvPr>
            <p:ph type="title"/>
          </p:nvPr>
        </p:nvSpPr>
        <p:spPr>
          <a:xfrm>
            <a:off x="1393929" y="1301146"/>
            <a:ext cx="6366900" cy="25392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200"/>
              <a:buNone/>
              <a:defRPr sz="3200"/>
            </a:lvl1pPr>
            <a:lvl2pPr lvl="1" algn="ctr">
              <a:spcBef>
                <a:spcPts val="0"/>
              </a:spcBef>
              <a:spcAft>
                <a:spcPts val="0"/>
              </a:spcAft>
              <a:buSzPts val="3200"/>
              <a:buNone/>
              <a:defRPr sz="3200"/>
            </a:lvl2pPr>
            <a:lvl3pPr lvl="2" algn="ctr">
              <a:spcBef>
                <a:spcPts val="0"/>
              </a:spcBef>
              <a:spcAft>
                <a:spcPts val="0"/>
              </a:spcAft>
              <a:buSzPts val="3200"/>
              <a:buNone/>
              <a:defRPr sz="3200"/>
            </a:lvl3pPr>
            <a:lvl4pPr lvl="3" algn="ctr">
              <a:spcBef>
                <a:spcPts val="0"/>
              </a:spcBef>
              <a:spcAft>
                <a:spcPts val="0"/>
              </a:spcAft>
              <a:buSzPts val="3200"/>
              <a:buNone/>
              <a:defRPr sz="3200"/>
            </a:lvl4pPr>
            <a:lvl5pPr lvl="4" algn="ctr">
              <a:spcBef>
                <a:spcPts val="0"/>
              </a:spcBef>
              <a:spcAft>
                <a:spcPts val="0"/>
              </a:spcAft>
              <a:buSzPts val="3200"/>
              <a:buNone/>
              <a:defRPr sz="3200"/>
            </a:lvl5pPr>
            <a:lvl6pPr lvl="5" algn="ctr">
              <a:spcBef>
                <a:spcPts val="0"/>
              </a:spcBef>
              <a:spcAft>
                <a:spcPts val="0"/>
              </a:spcAft>
              <a:buSzPts val="3200"/>
              <a:buNone/>
              <a:defRPr sz="3200"/>
            </a:lvl6pPr>
            <a:lvl7pPr lvl="6" algn="ctr">
              <a:spcBef>
                <a:spcPts val="0"/>
              </a:spcBef>
              <a:spcAft>
                <a:spcPts val="0"/>
              </a:spcAft>
              <a:buSzPts val="3200"/>
              <a:buNone/>
              <a:defRPr sz="3200"/>
            </a:lvl7pPr>
            <a:lvl8pPr lvl="7" algn="ctr">
              <a:spcBef>
                <a:spcPts val="0"/>
              </a:spcBef>
              <a:spcAft>
                <a:spcPts val="0"/>
              </a:spcAft>
              <a:buSzPts val="3200"/>
              <a:buNone/>
              <a:defRPr sz="3200"/>
            </a:lvl8pPr>
            <a:lvl9pPr lvl="8" algn="ctr">
              <a:spcBef>
                <a:spcPts val="0"/>
              </a:spcBef>
              <a:spcAft>
                <a:spcPts val="0"/>
              </a:spcAft>
              <a:buSzPts val="3200"/>
              <a:buNone/>
              <a:defRPr sz="3200"/>
            </a:lvl9pPr>
          </a:lstStyle>
          <a:p>
            <a:endParaRPr/>
          </a:p>
        </p:txBody>
      </p:sp>
      <p:sp>
        <p:nvSpPr>
          <p:cNvPr id="94" name="Google Shape;94;p8"/>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bg>
      <p:bgPr>
        <a:solidFill>
          <a:schemeClr val="dk2"/>
        </a:solidFill>
        <a:effectLst/>
      </p:bgPr>
    </p:bg>
    <p:spTree>
      <p:nvGrpSpPr>
        <p:cNvPr id="1" name="Shape 95"/>
        <p:cNvGrpSpPr/>
        <p:nvPr/>
      </p:nvGrpSpPr>
      <p:grpSpPr>
        <a:xfrm>
          <a:off x="0" y="0"/>
          <a:ext cx="0" cy="0"/>
          <a:chOff x="0" y="0"/>
          <a:chExt cx="0" cy="0"/>
        </a:xfrm>
      </p:grpSpPr>
      <p:sp>
        <p:nvSpPr>
          <p:cNvPr id="96" name="Google Shape;96;p9"/>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97;p9"/>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98;p9"/>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99;p9"/>
          <p:cNvSpPr txBox="1">
            <a:spLocks noGrp="1"/>
          </p:cNvSpPr>
          <p:nvPr>
            <p:ph type="title"/>
          </p:nvPr>
        </p:nvSpPr>
        <p:spPr>
          <a:xfrm>
            <a:off x="819150" y="845600"/>
            <a:ext cx="6424200" cy="7050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100" name="Google Shape;100;p9"/>
          <p:cNvSpPr txBox="1">
            <a:spLocks noGrp="1"/>
          </p:cNvSpPr>
          <p:nvPr>
            <p:ph type="subTitle" idx="1"/>
          </p:nvPr>
        </p:nvSpPr>
        <p:spPr>
          <a:xfrm>
            <a:off x="819150" y="1550700"/>
            <a:ext cx="5859900" cy="3936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Clr>
                <a:schemeClr val="lt1"/>
              </a:buClr>
              <a:buSzPts val="1600"/>
              <a:buNone/>
              <a:defRPr sz="1600">
                <a:solidFill>
                  <a:schemeClr val="lt1"/>
                </a:solidFill>
              </a:defRPr>
            </a:lvl1pPr>
            <a:lvl2pPr lvl="1">
              <a:lnSpc>
                <a:spcPct val="100000"/>
              </a:lnSpc>
              <a:spcBef>
                <a:spcPts val="0"/>
              </a:spcBef>
              <a:spcAft>
                <a:spcPts val="0"/>
              </a:spcAft>
              <a:buClr>
                <a:schemeClr val="lt1"/>
              </a:buClr>
              <a:buSzPts val="1600"/>
              <a:buNone/>
              <a:defRPr sz="1600">
                <a:solidFill>
                  <a:schemeClr val="lt1"/>
                </a:solidFill>
              </a:defRPr>
            </a:lvl2pPr>
            <a:lvl3pPr lvl="2">
              <a:lnSpc>
                <a:spcPct val="100000"/>
              </a:lnSpc>
              <a:spcBef>
                <a:spcPts val="0"/>
              </a:spcBef>
              <a:spcAft>
                <a:spcPts val="0"/>
              </a:spcAft>
              <a:buClr>
                <a:schemeClr val="lt1"/>
              </a:buClr>
              <a:buSzPts val="1600"/>
              <a:buNone/>
              <a:defRPr sz="1600">
                <a:solidFill>
                  <a:schemeClr val="lt1"/>
                </a:solidFill>
              </a:defRPr>
            </a:lvl3pPr>
            <a:lvl4pPr lvl="3">
              <a:lnSpc>
                <a:spcPct val="100000"/>
              </a:lnSpc>
              <a:spcBef>
                <a:spcPts val="0"/>
              </a:spcBef>
              <a:spcAft>
                <a:spcPts val="0"/>
              </a:spcAft>
              <a:buClr>
                <a:schemeClr val="lt1"/>
              </a:buClr>
              <a:buSzPts val="1600"/>
              <a:buNone/>
              <a:defRPr sz="1600">
                <a:solidFill>
                  <a:schemeClr val="lt1"/>
                </a:solidFill>
              </a:defRPr>
            </a:lvl4pPr>
            <a:lvl5pPr lvl="4">
              <a:lnSpc>
                <a:spcPct val="100000"/>
              </a:lnSpc>
              <a:spcBef>
                <a:spcPts val="0"/>
              </a:spcBef>
              <a:spcAft>
                <a:spcPts val="0"/>
              </a:spcAft>
              <a:buClr>
                <a:schemeClr val="lt1"/>
              </a:buClr>
              <a:buSzPts val="1600"/>
              <a:buNone/>
              <a:defRPr sz="1600">
                <a:solidFill>
                  <a:schemeClr val="lt1"/>
                </a:solidFill>
              </a:defRPr>
            </a:lvl5pPr>
            <a:lvl6pPr lvl="5">
              <a:lnSpc>
                <a:spcPct val="100000"/>
              </a:lnSpc>
              <a:spcBef>
                <a:spcPts val="0"/>
              </a:spcBef>
              <a:spcAft>
                <a:spcPts val="0"/>
              </a:spcAft>
              <a:buClr>
                <a:schemeClr val="lt1"/>
              </a:buClr>
              <a:buSzPts val="1600"/>
              <a:buNone/>
              <a:defRPr sz="1600">
                <a:solidFill>
                  <a:schemeClr val="lt1"/>
                </a:solidFill>
              </a:defRPr>
            </a:lvl6pPr>
            <a:lvl7pPr lvl="6">
              <a:lnSpc>
                <a:spcPct val="100000"/>
              </a:lnSpc>
              <a:spcBef>
                <a:spcPts val="0"/>
              </a:spcBef>
              <a:spcAft>
                <a:spcPts val="0"/>
              </a:spcAft>
              <a:buClr>
                <a:schemeClr val="lt1"/>
              </a:buClr>
              <a:buSzPts val="1600"/>
              <a:buNone/>
              <a:defRPr sz="1600">
                <a:solidFill>
                  <a:schemeClr val="lt1"/>
                </a:solidFill>
              </a:defRPr>
            </a:lvl7pPr>
            <a:lvl8pPr lvl="7">
              <a:lnSpc>
                <a:spcPct val="100000"/>
              </a:lnSpc>
              <a:spcBef>
                <a:spcPts val="0"/>
              </a:spcBef>
              <a:spcAft>
                <a:spcPts val="0"/>
              </a:spcAft>
              <a:buClr>
                <a:schemeClr val="lt1"/>
              </a:buClr>
              <a:buSzPts val="1600"/>
              <a:buNone/>
              <a:defRPr sz="1600">
                <a:solidFill>
                  <a:schemeClr val="lt1"/>
                </a:solidFill>
              </a:defRPr>
            </a:lvl8pPr>
            <a:lvl9pPr lvl="8">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101" name="Google Shape;101;p9"/>
          <p:cNvSpPr txBox="1">
            <a:spLocks noGrp="1"/>
          </p:cNvSpPr>
          <p:nvPr>
            <p:ph type="body" idx="2"/>
          </p:nvPr>
        </p:nvSpPr>
        <p:spPr>
          <a:xfrm>
            <a:off x="819150" y="2467050"/>
            <a:ext cx="5859900" cy="20955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102" name="Google Shape;102;p9"/>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bg>
      <p:bgPr>
        <a:solidFill>
          <a:schemeClr val="accent1"/>
        </a:solidFill>
        <a:effectLst/>
      </p:bgPr>
    </p:bg>
    <p:spTree>
      <p:nvGrpSpPr>
        <p:cNvPr id="1" name="Shape 103"/>
        <p:cNvGrpSpPr/>
        <p:nvPr/>
      </p:nvGrpSpPr>
      <p:grpSpPr>
        <a:xfrm>
          <a:off x="0" y="0"/>
          <a:ext cx="0" cy="0"/>
          <a:chOff x="0" y="0"/>
          <a:chExt cx="0" cy="0"/>
        </a:xfrm>
      </p:grpSpPr>
      <p:sp>
        <p:nvSpPr>
          <p:cNvPr id="104" name="Google Shape;104;p10"/>
          <p:cNvSpPr/>
          <p:nvPr/>
        </p:nvSpPr>
        <p:spPr>
          <a:xfrm>
            <a:off x="31" y="2824500"/>
            <a:ext cx="7370400" cy="23190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10"/>
          <p:cNvSpPr/>
          <p:nvPr/>
        </p:nvSpPr>
        <p:spPr>
          <a:xfrm flipH="1">
            <a:off x="3582600" y="1550700"/>
            <a:ext cx="5561400" cy="3592800"/>
          </a:xfrm>
          <a:prstGeom prst="rtTriangl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10"/>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10"/>
          <p:cNvSpPr txBox="1">
            <a:spLocks noGrp="1"/>
          </p:cNvSpPr>
          <p:nvPr>
            <p:ph type="body" idx="1"/>
          </p:nvPr>
        </p:nvSpPr>
        <p:spPr>
          <a:xfrm>
            <a:off x="328025" y="4163500"/>
            <a:ext cx="7415100" cy="605100"/>
          </a:xfrm>
          <a:prstGeom prst="rect">
            <a:avLst/>
          </a:prstGeom>
        </p:spPr>
        <p:txBody>
          <a:bodyPr spcFirstLastPara="1" wrap="square" lIns="91425" tIns="91425" rIns="91425" bIns="91425" anchor="b" anchorCtr="0">
            <a:normAutofit/>
          </a:bodyPr>
          <a:lstStyle>
            <a:lvl1pPr marL="457200" lvl="0" indent="-228600">
              <a:lnSpc>
                <a:spcPct val="100000"/>
              </a:lnSpc>
              <a:spcBef>
                <a:spcPts val="0"/>
              </a:spcBef>
              <a:spcAft>
                <a:spcPts val="0"/>
              </a:spcAft>
              <a:buSzPts val="1300"/>
              <a:buNone/>
              <a:defRPr/>
            </a:lvl1pPr>
          </a:lstStyle>
          <a:p>
            <a:endParaRPr/>
          </a:p>
        </p:txBody>
      </p:sp>
      <p:sp>
        <p:nvSpPr>
          <p:cNvPr id="108" name="Google Shape;108;p10"/>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accent3"/>
        </a:solidFill>
        <a:effectLst/>
      </p:bgPr>
    </p:bg>
    <p:spTree>
      <p:nvGrpSpPr>
        <p:cNvPr id="1" name="Shape 109"/>
        <p:cNvGrpSpPr/>
        <p:nvPr/>
      </p:nvGrpSpPr>
      <p:grpSpPr>
        <a:xfrm>
          <a:off x="0" y="0"/>
          <a:ext cx="0" cy="0"/>
          <a:chOff x="0" y="0"/>
          <a:chExt cx="0" cy="0"/>
        </a:xfrm>
      </p:grpSpPr>
      <p:sp>
        <p:nvSpPr>
          <p:cNvPr id="110" name="Google Shape;110;p11"/>
          <p:cNvSpPr/>
          <p:nvPr/>
        </p:nvSpPr>
        <p:spPr>
          <a:xfrm flipH="1">
            <a:off x="5569200" y="2834075"/>
            <a:ext cx="3574800" cy="2309400"/>
          </a:xfrm>
          <a:prstGeom prst="rtTriangl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11" name="Google Shape;111;p11"/>
          <p:cNvGrpSpPr/>
          <p:nvPr/>
        </p:nvGrpSpPr>
        <p:grpSpPr>
          <a:xfrm>
            <a:off x="5959222" y="4119576"/>
            <a:ext cx="2520952" cy="1024165"/>
            <a:chOff x="6917201" y="0"/>
            <a:chExt cx="2227777" cy="863400"/>
          </a:xfrm>
        </p:grpSpPr>
        <p:sp>
          <p:nvSpPr>
            <p:cNvPr id="112" name="Google Shape;112;p11"/>
            <p:cNvSpPr/>
            <p:nvPr/>
          </p:nvSpPr>
          <p:spPr>
            <a:xfrm>
              <a:off x="7641677"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11"/>
            <p:cNvSpPr/>
            <p:nvPr/>
          </p:nvSpPr>
          <p:spPr>
            <a:xfrm>
              <a:off x="7279439"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11"/>
            <p:cNvSpPr/>
            <p:nvPr/>
          </p:nvSpPr>
          <p:spPr>
            <a:xfrm>
              <a:off x="6917201"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5" name="Google Shape;115;p11"/>
          <p:cNvGrpSpPr/>
          <p:nvPr/>
        </p:nvGrpSpPr>
        <p:grpSpPr>
          <a:xfrm>
            <a:off x="199149" y="2"/>
            <a:ext cx="2795414" cy="1083308"/>
            <a:chOff x="6917201" y="0"/>
            <a:chExt cx="2227777" cy="863400"/>
          </a:xfrm>
        </p:grpSpPr>
        <p:sp>
          <p:nvSpPr>
            <p:cNvPr id="116" name="Google Shape;116;p11"/>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11"/>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11"/>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19" name="Google Shape;119;p11"/>
          <p:cNvSpPr txBox="1">
            <a:spLocks noGrp="1"/>
          </p:cNvSpPr>
          <p:nvPr>
            <p:ph type="title" hasCustomPrompt="1"/>
          </p:nvPr>
        </p:nvSpPr>
        <p:spPr>
          <a:xfrm>
            <a:off x="1385850" y="1383850"/>
            <a:ext cx="6372300" cy="13797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dk2"/>
              </a:buClr>
              <a:buSzPts val="8600"/>
              <a:buNone/>
              <a:defRPr sz="8600">
                <a:solidFill>
                  <a:schemeClr val="dk2"/>
                </a:solidFill>
              </a:defRPr>
            </a:lvl1pPr>
            <a:lvl2pPr lvl="1" algn="ctr">
              <a:spcBef>
                <a:spcPts val="0"/>
              </a:spcBef>
              <a:spcAft>
                <a:spcPts val="0"/>
              </a:spcAft>
              <a:buClr>
                <a:schemeClr val="dk2"/>
              </a:buClr>
              <a:buSzPts val="8600"/>
              <a:buNone/>
              <a:defRPr sz="8600">
                <a:solidFill>
                  <a:schemeClr val="dk2"/>
                </a:solidFill>
              </a:defRPr>
            </a:lvl2pPr>
            <a:lvl3pPr lvl="2" algn="ctr">
              <a:spcBef>
                <a:spcPts val="0"/>
              </a:spcBef>
              <a:spcAft>
                <a:spcPts val="0"/>
              </a:spcAft>
              <a:buClr>
                <a:schemeClr val="dk2"/>
              </a:buClr>
              <a:buSzPts val="8600"/>
              <a:buNone/>
              <a:defRPr sz="8600">
                <a:solidFill>
                  <a:schemeClr val="dk2"/>
                </a:solidFill>
              </a:defRPr>
            </a:lvl3pPr>
            <a:lvl4pPr lvl="3" algn="ctr">
              <a:spcBef>
                <a:spcPts val="0"/>
              </a:spcBef>
              <a:spcAft>
                <a:spcPts val="0"/>
              </a:spcAft>
              <a:buClr>
                <a:schemeClr val="dk2"/>
              </a:buClr>
              <a:buSzPts val="8600"/>
              <a:buNone/>
              <a:defRPr sz="8600">
                <a:solidFill>
                  <a:schemeClr val="dk2"/>
                </a:solidFill>
              </a:defRPr>
            </a:lvl4pPr>
            <a:lvl5pPr lvl="4" algn="ctr">
              <a:spcBef>
                <a:spcPts val="0"/>
              </a:spcBef>
              <a:spcAft>
                <a:spcPts val="0"/>
              </a:spcAft>
              <a:buClr>
                <a:schemeClr val="dk2"/>
              </a:buClr>
              <a:buSzPts val="8600"/>
              <a:buNone/>
              <a:defRPr sz="8600">
                <a:solidFill>
                  <a:schemeClr val="dk2"/>
                </a:solidFill>
              </a:defRPr>
            </a:lvl5pPr>
            <a:lvl6pPr lvl="5" algn="ctr">
              <a:spcBef>
                <a:spcPts val="0"/>
              </a:spcBef>
              <a:spcAft>
                <a:spcPts val="0"/>
              </a:spcAft>
              <a:buClr>
                <a:schemeClr val="dk2"/>
              </a:buClr>
              <a:buSzPts val="8600"/>
              <a:buNone/>
              <a:defRPr sz="8600">
                <a:solidFill>
                  <a:schemeClr val="dk2"/>
                </a:solidFill>
              </a:defRPr>
            </a:lvl6pPr>
            <a:lvl7pPr lvl="6" algn="ctr">
              <a:spcBef>
                <a:spcPts val="0"/>
              </a:spcBef>
              <a:spcAft>
                <a:spcPts val="0"/>
              </a:spcAft>
              <a:buClr>
                <a:schemeClr val="dk2"/>
              </a:buClr>
              <a:buSzPts val="8600"/>
              <a:buNone/>
              <a:defRPr sz="8600">
                <a:solidFill>
                  <a:schemeClr val="dk2"/>
                </a:solidFill>
              </a:defRPr>
            </a:lvl7pPr>
            <a:lvl8pPr lvl="7" algn="ctr">
              <a:spcBef>
                <a:spcPts val="0"/>
              </a:spcBef>
              <a:spcAft>
                <a:spcPts val="0"/>
              </a:spcAft>
              <a:buClr>
                <a:schemeClr val="dk2"/>
              </a:buClr>
              <a:buSzPts val="8600"/>
              <a:buNone/>
              <a:defRPr sz="8600">
                <a:solidFill>
                  <a:schemeClr val="dk2"/>
                </a:solidFill>
              </a:defRPr>
            </a:lvl8pPr>
            <a:lvl9pPr lvl="8" algn="ctr">
              <a:spcBef>
                <a:spcPts val="0"/>
              </a:spcBef>
              <a:spcAft>
                <a:spcPts val="0"/>
              </a:spcAft>
              <a:buClr>
                <a:schemeClr val="dk2"/>
              </a:buClr>
              <a:buSzPts val="8600"/>
              <a:buNone/>
              <a:defRPr sz="8600">
                <a:solidFill>
                  <a:schemeClr val="dk2"/>
                </a:solidFill>
              </a:defRPr>
            </a:lvl9pPr>
          </a:lstStyle>
          <a:p>
            <a:r>
              <a:t>xx%</a:t>
            </a:r>
          </a:p>
        </p:txBody>
      </p:sp>
      <p:sp>
        <p:nvSpPr>
          <p:cNvPr id="120" name="Google Shape;120;p11"/>
          <p:cNvSpPr txBox="1">
            <a:spLocks noGrp="1"/>
          </p:cNvSpPr>
          <p:nvPr>
            <p:ph type="body" idx="1"/>
          </p:nvPr>
        </p:nvSpPr>
        <p:spPr>
          <a:xfrm>
            <a:off x="1385850" y="2863850"/>
            <a:ext cx="6372300" cy="641100"/>
          </a:xfrm>
          <a:prstGeom prst="rect">
            <a:avLst/>
          </a:prstGeom>
        </p:spPr>
        <p:txBody>
          <a:bodyPr spcFirstLastPara="1" wrap="square" lIns="91425" tIns="91425" rIns="91425" bIns="91425" anchor="t" anchorCtr="0">
            <a:normAutofit/>
          </a:bodyPr>
          <a:lstStyle>
            <a:lvl1pPr marL="457200" lvl="0" indent="-311150" algn="ctr">
              <a:spcBef>
                <a:spcPts val="0"/>
              </a:spcBef>
              <a:spcAft>
                <a:spcPts val="0"/>
              </a:spcAft>
              <a:buSzPts val="1300"/>
              <a:buChar char="●"/>
              <a:defRPr/>
            </a:lvl1pPr>
            <a:lvl2pPr marL="914400" lvl="1" indent="-298450" algn="ctr">
              <a:spcBef>
                <a:spcPts val="0"/>
              </a:spcBef>
              <a:spcAft>
                <a:spcPts val="0"/>
              </a:spcAft>
              <a:buSzPts val="1100"/>
              <a:buChar char="○"/>
              <a:defRPr/>
            </a:lvl2pPr>
            <a:lvl3pPr marL="1371600" lvl="2" indent="-298450" algn="ctr">
              <a:spcBef>
                <a:spcPts val="0"/>
              </a:spcBef>
              <a:spcAft>
                <a:spcPts val="0"/>
              </a:spcAft>
              <a:buSzPts val="1100"/>
              <a:buChar char="■"/>
              <a:defRPr/>
            </a:lvl3pPr>
            <a:lvl4pPr marL="1828800" lvl="3" indent="-298450" algn="ctr">
              <a:spcBef>
                <a:spcPts val="0"/>
              </a:spcBef>
              <a:spcAft>
                <a:spcPts val="0"/>
              </a:spcAft>
              <a:buSzPts val="1100"/>
              <a:buChar char="●"/>
              <a:defRPr/>
            </a:lvl4pPr>
            <a:lvl5pPr marL="2286000" lvl="4" indent="-298450" algn="ctr">
              <a:spcBef>
                <a:spcPts val="0"/>
              </a:spcBef>
              <a:spcAft>
                <a:spcPts val="0"/>
              </a:spcAft>
              <a:buSzPts val="1100"/>
              <a:buChar char="○"/>
              <a:defRPr/>
            </a:lvl5pPr>
            <a:lvl6pPr marL="2743200" lvl="5" indent="-298450" algn="ctr">
              <a:spcBef>
                <a:spcPts val="0"/>
              </a:spcBef>
              <a:spcAft>
                <a:spcPts val="0"/>
              </a:spcAft>
              <a:buSzPts val="1100"/>
              <a:buChar char="■"/>
              <a:defRPr/>
            </a:lvl6pPr>
            <a:lvl7pPr marL="3200400" lvl="6" indent="-298450" algn="ctr">
              <a:spcBef>
                <a:spcPts val="0"/>
              </a:spcBef>
              <a:spcAft>
                <a:spcPts val="0"/>
              </a:spcAft>
              <a:buSzPts val="1100"/>
              <a:buChar char="●"/>
              <a:defRPr/>
            </a:lvl7pPr>
            <a:lvl8pPr marL="3657600" lvl="7" indent="-298450" algn="ctr">
              <a:spcBef>
                <a:spcPts val="0"/>
              </a:spcBef>
              <a:spcAft>
                <a:spcPts val="0"/>
              </a:spcAft>
              <a:buSzPts val="1100"/>
              <a:buChar char="○"/>
              <a:defRPr/>
            </a:lvl8pPr>
            <a:lvl9pPr marL="4114800" lvl="8" indent="-298450" algn="ctr">
              <a:spcBef>
                <a:spcPts val="0"/>
              </a:spcBef>
              <a:spcAft>
                <a:spcPts val="0"/>
              </a:spcAft>
              <a:buSzPts val="1100"/>
              <a:buChar char="■"/>
              <a:defRPr/>
            </a:lvl9pPr>
          </a:lstStyle>
          <a:p>
            <a:endParaRPr/>
          </a:p>
        </p:txBody>
      </p:sp>
      <p:sp>
        <p:nvSpPr>
          <p:cNvPr id="121" name="Google Shape;121;p11"/>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22"/>
        <p:cNvGrpSpPr/>
        <p:nvPr/>
      </p:nvGrpSpPr>
      <p:grpSpPr>
        <a:xfrm>
          <a:off x="0" y="0"/>
          <a:ext cx="0" cy="0"/>
          <a:chOff x="0" y="0"/>
          <a:chExt cx="0" cy="0"/>
        </a:xfrm>
      </p:grpSpPr>
      <p:sp>
        <p:nvSpPr>
          <p:cNvPr id="123" name="Google Shape;123;p12"/>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hift">
    <p:bg>
      <p:bgPr>
        <a:solidFill>
          <a:schemeClr val="dk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1pPr>
            <a:lvl2pPr lvl="1">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2pPr>
            <a:lvl3pPr lvl="2">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3pPr>
            <a:lvl4pPr lvl="3">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4pPr>
            <a:lvl5pPr lvl="4">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5pPr>
            <a:lvl6pPr lvl="5">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6pPr>
            <a:lvl7pPr lvl="6">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7pPr>
            <a:lvl8pPr lvl="7">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8pPr>
            <a:lvl9pPr lvl="8">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9pPr>
          </a:lstStyle>
          <a:p>
            <a:endParaRPr/>
          </a:p>
        </p:txBody>
      </p:sp>
      <p:sp>
        <p:nvSpPr>
          <p:cNvPr id="7" name="Google Shape;7;p1"/>
          <p:cNvSpPr txBox="1">
            <a:spLocks noGrp="1"/>
          </p:cNvSpPr>
          <p:nvPr>
            <p:ph type="body" idx="1"/>
          </p:nvPr>
        </p:nvSpPr>
        <p:spPr>
          <a:xfrm>
            <a:off x="311700" y="1152475"/>
            <a:ext cx="8520600" cy="3391200"/>
          </a:xfrm>
          <a:prstGeom prst="rect">
            <a:avLst/>
          </a:prstGeom>
          <a:noFill/>
          <a:ln>
            <a:noFill/>
          </a:ln>
        </p:spPr>
        <p:txBody>
          <a:bodyPr spcFirstLastPara="1" wrap="square" lIns="91425" tIns="91425" rIns="91425" bIns="91425" anchor="t" anchorCtr="0">
            <a:normAutofit/>
          </a:bodyPr>
          <a:lstStyle>
            <a:lvl1pPr marL="457200" lvl="0" indent="-311150">
              <a:lnSpc>
                <a:spcPct val="115000"/>
              </a:lnSpc>
              <a:spcBef>
                <a:spcPts val="0"/>
              </a:spcBef>
              <a:spcAft>
                <a:spcPts val="0"/>
              </a:spcAft>
              <a:buClr>
                <a:schemeClr val="dk2"/>
              </a:buClr>
              <a:buSzPts val="1300"/>
              <a:buFont typeface="Calibri"/>
              <a:buChar char="●"/>
              <a:defRPr sz="1300">
                <a:solidFill>
                  <a:schemeClr val="dk2"/>
                </a:solidFill>
                <a:latin typeface="Calibri"/>
                <a:ea typeface="Calibri"/>
                <a:cs typeface="Calibri"/>
                <a:sym typeface="Calibri"/>
              </a:defRPr>
            </a:lvl1pPr>
            <a:lvl2pPr marL="914400" lvl="1"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2pPr>
            <a:lvl3pPr marL="1371600" lvl="2"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3pPr>
            <a:lvl4pPr marL="1828800" lvl="3"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4pPr>
            <a:lvl5pPr marL="2286000" lvl="4"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5pPr>
            <a:lvl6pPr marL="2743200" lvl="5"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6pPr>
            <a:lvl7pPr marL="3200400" lvl="6"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7pPr>
            <a:lvl8pPr marL="3657600" lvl="7"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8pPr>
            <a:lvl9pPr marL="4114800" lvl="8"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9pPr>
          </a:lstStyle>
          <a:p>
            <a:endParaRPr/>
          </a:p>
        </p:txBody>
      </p:sp>
      <p:sp>
        <p:nvSpPr>
          <p:cNvPr id="8" name="Google Shape;8;p1"/>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Nunito"/>
                <a:ea typeface="Nunito"/>
                <a:cs typeface="Nunito"/>
                <a:sym typeface="Nunito"/>
              </a:defRPr>
            </a:lvl1pPr>
            <a:lvl2pPr lvl="1" algn="r">
              <a:buNone/>
              <a:defRPr sz="1000">
                <a:solidFill>
                  <a:schemeClr val="dk2"/>
                </a:solidFill>
                <a:latin typeface="Nunito"/>
                <a:ea typeface="Nunito"/>
                <a:cs typeface="Nunito"/>
                <a:sym typeface="Nunito"/>
              </a:defRPr>
            </a:lvl2pPr>
            <a:lvl3pPr lvl="2" algn="r">
              <a:buNone/>
              <a:defRPr sz="1000">
                <a:solidFill>
                  <a:schemeClr val="dk2"/>
                </a:solidFill>
                <a:latin typeface="Nunito"/>
                <a:ea typeface="Nunito"/>
                <a:cs typeface="Nunito"/>
                <a:sym typeface="Nunito"/>
              </a:defRPr>
            </a:lvl3pPr>
            <a:lvl4pPr lvl="3" algn="r">
              <a:buNone/>
              <a:defRPr sz="1000">
                <a:solidFill>
                  <a:schemeClr val="dk2"/>
                </a:solidFill>
                <a:latin typeface="Nunito"/>
                <a:ea typeface="Nunito"/>
                <a:cs typeface="Nunito"/>
                <a:sym typeface="Nunito"/>
              </a:defRPr>
            </a:lvl4pPr>
            <a:lvl5pPr lvl="4" algn="r">
              <a:buNone/>
              <a:defRPr sz="1000">
                <a:solidFill>
                  <a:schemeClr val="dk2"/>
                </a:solidFill>
                <a:latin typeface="Nunito"/>
                <a:ea typeface="Nunito"/>
                <a:cs typeface="Nunito"/>
                <a:sym typeface="Nunito"/>
              </a:defRPr>
            </a:lvl5pPr>
            <a:lvl6pPr lvl="5" algn="r">
              <a:buNone/>
              <a:defRPr sz="1000">
                <a:solidFill>
                  <a:schemeClr val="dk2"/>
                </a:solidFill>
                <a:latin typeface="Nunito"/>
                <a:ea typeface="Nunito"/>
                <a:cs typeface="Nunito"/>
                <a:sym typeface="Nunito"/>
              </a:defRPr>
            </a:lvl6pPr>
            <a:lvl7pPr lvl="6" algn="r">
              <a:buNone/>
              <a:defRPr sz="1000">
                <a:solidFill>
                  <a:schemeClr val="dk2"/>
                </a:solidFill>
                <a:latin typeface="Nunito"/>
                <a:ea typeface="Nunito"/>
                <a:cs typeface="Nunito"/>
                <a:sym typeface="Nunito"/>
              </a:defRPr>
            </a:lvl7pPr>
            <a:lvl8pPr lvl="7" algn="r">
              <a:buNone/>
              <a:defRPr sz="1000">
                <a:solidFill>
                  <a:schemeClr val="dk2"/>
                </a:solidFill>
                <a:latin typeface="Nunito"/>
                <a:ea typeface="Nunito"/>
                <a:cs typeface="Nunito"/>
                <a:sym typeface="Nunito"/>
              </a:defRPr>
            </a:lvl8pPr>
            <a:lvl9pPr lvl="8" algn="r">
              <a:buNone/>
              <a:defRPr sz="1000">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hyperlink" Target="http://www.youtube.com/watch?v=sghBNHf_gMw"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4.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13"/>
          <p:cNvSpPr txBox="1">
            <a:spLocks noGrp="1"/>
          </p:cNvSpPr>
          <p:nvPr>
            <p:ph type="ctrTitle"/>
          </p:nvPr>
        </p:nvSpPr>
        <p:spPr>
          <a:xfrm>
            <a:off x="5101500" y="398875"/>
            <a:ext cx="3715800" cy="42408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r>
              <a:rPr lang="en"/>
              <a:t>Antisocial Personality Disorder</a:t>
            </a:r>
            <a:endParaRPr/>
          </a:p>
          <a:p>
            <a:pPr marL="0" lvl="0" indent="0" algn="l" rtl="0">
              <a:spcBef>
                <a:spcPts val="0"/>
              </a:spcBef>
              <a:spcAft>
                <a:spcPts val="0"/>
              </a:spcAft>
              <a:buNone/>
            </a:pPr>
            <a:endParaRPr sz="1500"/>
          </a:p>
        </p:txBody>
      </p:sp>
      <p:sp>
        <p:nvSpPr>
          <p:cNvPr id="129" name="Google Shape;129;p13"/>
          <p:cNvSpPr txBox="1">
            <a:spLocks noGrp="1"/>
          </p:cNvSpPr>
          <p:nvPr>
            <p:ph type="subTitle" idx="1"/>
          </p:nvPr>
        </p:nvSpPr>
        <p:spPr>
          <a:xfrm>
            <a:off x="5320450" y="3400950"/>
            <a:ext cx="3071100" cy="522600"/>
          </a:xfrm>
          <a:prstGeom prst="rect">
            <a:avLst/>
          </a:prstGeom>
        </p:spPr>
        <p:txBody>
          <a:bodyPr spcFirstLastPara="1" wrap="square" lIns="91425" tIns="91425" rIns="91425" bIns="91425" anchor="t" anchorCtr="0">
            <a:normAutofit fontScale="85000" lnSpcReduction="20000"/>
          </a:bodyPr>
          <a:lstStyle/>
          <a:p>
            <a:pPr marL="0" lvl="0" indent="0" algn="ctr" rtl="0">
              <a:spcBef>
                <a:spcPts val="0"/>
              </a:spcBef>
              <a:spcAft>
                <a:spcPts val="0"/>
              </a:spcAft>
              <a:buNone/>
            </a:pPr>
            <a:r>
              <a:rPr lang="en"/>
              <a:t>By: Stephanie Poff, Brian Yamase,</a:t>
            </a:r>
            <a:endParaRPr/>
          </a:p>
          <a:p>
            <a:pPr marL="0" lvl="0" indent="0" algn="ctr" rtl="0">
              <a:spcBef>
                <a:spcPts val="0"/>
              </a:spcBef>
              <a:spcAft>
                <a:spcPts val="0"/>
              </a:spcAft>
              <a:buNone/>
            </a:pPr>
            <a:r>
              <a:rPr lang="en"/>
              <a:t>Lulu Mendoza, &amp; Patricia Zarate</a:t>
            </a:r>
            <a:endParaRPr/>
          </a:p>
        </p:txBody>
      </p:sp>
      <p:pic>
        <p:nvPicPr>
          <p:cNvPr id="130" name="Google Shape;130;p13"/>
          <p:cNvPicPr preferRelativeResize="0"/>
          <p:nvPr/>
        </p:nvPicPr>
        <p:blipFill>
          <a:blip r:embed="rId3">
            <a:alphaModFix/>
          </a:blip>
          <a:stretch>
            <a:fillRect/>
          </a:stretch>
        </p:blipFill>
        <p:spPr>
          <a:xfrm>
            <a:off x="239500" y="278375"/>
            <a:ext cx="4610075" cy="455022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14"/>
          <p:cNvSpPr txBox="1">
            <a:spLocks noGrp="1"/>
          </p:cNvSpPr>
          <p:nvPr>
            <p:ph type="title"/>
          </p:nvPr>
        </p:nvSpPr>
        <p:spPr>
          <a:xfrm>
            <a:off x="819150" y="-503900"/>
            <a:ext cx="7505700" cy="879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endParaRPr/>
          </a:p>
        </p:txBody>
      </p:sp>
      <p:sp>
        <p:nvSpPr>
          <p:cNvPr id="136" name="Google Shape;136;p14"/>
          <p:cNvSpPr txBox="1">
            <a:spLocks noGrp="1"/>
          </p:cNvSpPr>
          <p:nvPr>
            <p:ph type="body" idx="1"/>
          </p:nvPr>
        </p:nvSpPr>
        <p:spPr>
          <a:xfrm>
            <a:off x="697475" y="1376000"/>
            <a:ext cx="7505700" cy="1919400"/>
          </a:xfrm>
          <a:prstGeom prst="rect">
            <a:avLst/>
          </a:prstGeom>
        </p:spPr>
        <p:txBody>
          <a:bodyPr spcFirstLastPara="1" wrap="square" lIns="91425" tIns="91425" rIns="91425" bIns="91425" anchor="t" anchorCtr="0">
            <a:spAutoFit/>
          </a:bodyPr>
          <a:lstStyle/>
          <a:p>
            <a:pPr marL="0" lvl="0" indent="0" algn="l" rtl="0">
              <a:spcBef>
                <a:spcPts val="0"/>
              </a:spcBef>
              <a:spcAft>
                <a:spcPts val="0"/>
              </a:spcAft>
              <a:buNone/>
            </a:pPr>
            <a:r>
              <a:rPr lang="en"/>
              <a:t>	According to Townsend, antisocial personality disorder is a pattern of socially irresponsible, exploitative, and guiltless behavior that reflects a general disregard for the rights of others.  A person with this diagnosis tends to manipulate others for personal gain, and will be unconcerned with obeying the law.  These people exhibit difficulty sustaining consistent employment and developing stable relationships.  In the United States, 2-4% of men and only 1% of women display this disorder.  It is most common among low socioeconomic classes, living in impoverished urban areas.  </a:t>
            </a:r>
            <a:endParaRPr/>
          </a:p>
          <a:p>
            <a:pPr marL="0" lvl="0" indent="0" algn="l" rtl="0">
              <a:spcBef>
                <a:spcPts val="1200"/>
              </a:spcBef>
              <a:spcAft>
                <a:spcPts val="1200"/>
              </a:spcAft>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15"/>
          <p:cNvSpPr txBox="1">
            <a:spLocks noGrp="1"/>
          </p:cNvSpPr>
          <p:nvPr>
            <p:ph type="title"/>
          </p:nvPr>
        </p:nvSpPr>
        <p:spPr>
          <a:xfrm rot="10800000" flipH="1">
            <a:off x="819150" y="-404725"/>
            <a:ext cx="7505700" cy="221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endParaRPr/>
          </a:p>
        </p:txBody>
      </p:sp>
      <p:sp>
        <p:nvSpPr>
          <p:cNvPr id="142" name="Google Shape;142;p15"/>
          <p:cNvSpPr txBox="1">
            <a:spLocks noGrp="1"/>
          </p:cNvSpPr>
          <p:nvPr>
            <p:ph type="body" idx="1"/>
          </p:nvPr>
        </p:nvSpPr>
        <p:spPr>
          <a:xfrm>
            <a:off x="819150" y="889350"/>
            <a:ext cx="7505700" cy="3195300"/>
          </a:xfrm>
          <a:prstGeom prst="rect">
            <a:avLst/>
          </a:prstGeom>
        </p:spPr>
        <p:txBody>
          <a:bodyPr spcFirstLastPara="1" wrap="square" lIns="91425" tIns="91425" rIns="91425" bIns="91425" anchor="t" anchorCtr="0">
            <a:normAutofit fontScale="85000" lnSpcReduction="10000"/>
          </a:bodyPr>
          <a:lstStyle/>
          <a:p>
            <a:pPr marL="0" lvl="0" indent="0" algn="l" rtl="0">
              <a:spcBef>
                <a:spcPts val="0"/>
              </a:spcBef>
              <a:spcAft>
                <a:spcPts val="0"/>
              </a:spcAft>
              <a:buNone/>
            </a:pPr>
            <a:r>
              <a:rPr lang="en"/>
              <a:t>	The movie we chose was “Monster”, a true story about Aileen Wuornos, a Daytona Beach prostitute, who becomes one of America’s first female serial killers with antisocial personality disorder.  She was also diagnosed with borderline personality disorder, but for the purpose of the presentation, we will focus on the antisocial aspect only.  There were many symptoms in the movie displayed by Aileen that were congruent with antisocial disorder.  A few of these include:</a:t>
            </a:r>
            <a:endParaRPr/>
          </a:p>
          <a:p>
            <a:pPr marL="457200" lvl="0" indent="-298767" algn="l" rtl="0">
              <a:spcBef>
                <a:spcPts val="1200"/>
              </a:spcBef>
              <a:spcAft>
                <a:spcPts val="0"/>
              </a:spcAft>
              <a:buSzPct val="100000"/>
              <a:buChar char="●"/>
            </a:pPr>
            <a:r>
              <a:rPr lang="en"/>
              <a:t>Lee tells us in the movie she was brutally beaten and sexually abused as a child.</a:t>
            </a:r>
            <a:endParaRPr/>
          </a:p>
          <a:p>
            <a:pPr marL="457200" lvl="0" indent="-298767" algn="l" rtl="0">
              <a:spcBef>
                <a:spcPts val="0"/>
              </a:spcBef>
              <a:spcAft>
                <a:spcPts val="0"/>
              </a:spcAft>
              <a:buSzPct val="100000"/>
              <a:buChar char="●"/>
            </a:pPr>
            <a:r>
              <a:rPr lang="en"/>
              <a:t>She is portrayed as a loner who has been unable to form or ever have a meaningful relationship,</a:t>
            </a:r>
            <a:endParaRPr/>
          </a:p>
          <a:p>
            <a:pPr marL="457200" lvl="0" indent="-298767" algn="l" rtl="0">
              <a:spcBef>
                <a:spcPts val="0"/>
              </a:spcBef>
              <a:spcAft>
                <a:spcPts val="0"/>
              </a:spcAft>
              <a:buSzPct val="100000"/>
              <a:buChar char="●"/>
            </a:pPr>
            <a:r>
              <a:rPr lang="en"/>
              <a:t>In the movie, Lee admits to a history of felonies and is actively breaking social norms and the law by prostituting herself.</a:t>
            </a:r>
            <a:endParaRPr/>
          </a:p>
          <a:p>
            <a:pPr marL="457200" lvl="0" indent="-298767" algn="l" rtl="0">
              <a:spcBef>
                <a:spcPts val="0"/>
              </a:spcBef>
              <a:spcAft>
                <a:spcPts val="0"/>
              </a:spcAft>
              <a:buSzPct val="100000"/>
              <a:buChar char="●"/>
            </a:pPr>
            <a:r>
              <a:rPr lang="en"/>
              <a:t>Lee, after meeting Shelby at a gay bar, decides to move Shelby into a motel with her.</a:t>
            </a:r>
            <a:endParaRPr/>
          </a:p>
          <a:p>
            <a:pPr marL="457200" lvl="0" indent="-298767" algn="l" rtl="0">
              <a:spcBef>
                <a:spcPts val="0"/>
              </a:spcBef>
              <a:spcAft>
                <a:spcPts val="0"/>
              </a:spcAft>
              <a:buSzPct val="100000"/>
              <a:buChar char="●"/>
            </a:pPr>
            <a:r>
              <a:rPr lang="en"/>
              <a:t>Shelby tells Lee she wants to socialize and is tired of staying home, stating, “Why do you have to scare everyone away?”</a:t>
            </a:r>
            <a:endParaRPr/>
          </a:p>
          <a:p>
            <a:pPr marL="457200" lvl="0" indent="-298767" algn="l" rtl="0">
              <a:spcBef>
                <a:spcPts val="0"/>
              </a:spcBef>
              <a:spcAft>
                <a:spcPts val="0"/>
              </a:spcAft>
              <a:buSzPct val="100000"/>
              <a:buChar char="●"/>
            </a:pPr>
            <a:r>
              <a:rPr lang="en"/>
              <a:t>Although Lee lures multiple men to their death, she continues to present herself as a victim.</a:t>
            </a:r>
            <a:endParaRPr/>
          </a:p>
          <a:p>
            <a:pPr marL="457200" lvl="0" indent="-298767" algn="l" rtl="0">
              <a:spcBef>
                <a:spcPts val="0"/>
              </a:spcBef>
              <a:spcAft>
                <a:spcPts val="0"/>
              </a:spcAft>
              <a:buSzPct val="100000"/>
              <a:buChar char="●"/>
            </a:pPr>
            <a:r>
              <a:rPr lang="en"/>
              <a:t>Lee has frequent public displays of rage, like the one in the restaurant, after her lover, Shelby, is asked to put out her cigarette during dinner.</a:t>
            </a:r>
            <a:endParaRPr/>
          </a:p>
          <a:p>
            <a:pPr marL="457200" lvl="0" indent="-298767" algn="l" rtl="0">
              <a:spcBef>
                <a:spcPts val="0"/>
              </a:spcBef>
              <a:spcAft>
                <a:spcPts val="0"/>
              </a:spcAft>
              <a:buSzPct val="100000"/>
              <a:buChar char="●"/>
            </a:pPr>
            <a:r>
              <a:rPr lang="en"/>
              <a:t>Lee seeks employment for a job she is unqualified for.  After being turned away, she unleashes a violent tantrum in the office requiring her removal by security.</a:t>
            </a:r>
            <a:endParaRPr/>
          </a:p>
          <a:p>
            <a:pPr marL="457200" lvl="0" indent="-298767" algn="l" rtl="0">
              <a:spcBef>
                <a:spcPts val="0"/>
              </a:spcBef>
              <a:spcAft>
                <a:spcPts val="0"/>
              </a:spcAft>
              <a:buSzPct val="100000"/>
              <a:buChar char="●"/>
            </a:pPr>
            <a:r>
              <a:rPr lang="en"/>
              <a:t>The movie suggests Lee is an alcoholic whose only social interaction, besides prostitution, is drinking at the bar.</a:t>
            </a:r>
            <a:endParaRPr/>
          </a:p>
          <a:p>
            <a:pPr marL="457200" lvl="0" indent="-298767" algn="l" rtl="0">
              <a:spcBef>
                <a:spcPts val="0"/>
              </a:spcBef>
              <a:spcAft>
                <a:spcPts val="0"/>
              </a:spcAft>
              <a:buSzPct val="100000"/>
              <a:buChar char="●"/>
            </a:pPr>
            <a:r>
              <a:rPr lang="en"/>
              <a:t>Lee rationalizes and justifies every crime and only shows remorse at being caught.</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6"/>
          <p:cNvSpPr txBox="1">
            <a:spLocks noGrp="1"/>
          </p:cNvSpPr>
          <p:nvPr>
            <p:ph type="title"/>
          </p:nvPr>
        </p:nvSpPr>
        <p:spPr>
          <a:xfrm>
            <a:off x="565200" y="507425"/>
            <a:ext cx="8013600" cy="4116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1750" b="1">
                <a:solidFill>
                  <a:schemeClr val="dk2"/>
                </a:solidFill>
                <a:latin typeface="Calibri"/>
                <a:ea typeface="Calibri"/>
                <a:cs typeface="Calibri"/>
                <a:sym typeface="Calibri"/>
              </a:rPr>
              <a:t>Antisocial personality disorder is often referred to as “psychopath” or a “sociopath”</a:t>
            </a:r>
            <a:endParaRPr sz="1750" b="1">
              <a:solidFill>
                <a:schemeClr val="dk2"/>
              </a:solidFill>
              <a:latin typeface="Calibri"/>
              <a:ea typeface="Calibri"/>
              <a:cs typeface="Calibri"/>
              <a:sym typeface="Calibri"/>
            </a:endParaRPr>
          </a:p>
          <a:p>
            <a:pPr marL="0" lvl="0" indent="0" algn="ctr" rtl="0">
              <a:lnSpc>
                <a:spcPct val="115000"/>
              </a:lnSpc>
              <a:spcBef>
                <a:spcPts val="1200"/>
              </a:spcBef>
              <a:spcAft>
                <a:spcPts val="0"/>
              </a:spcAft>
              <a:buSzPts val="990"/>
              <a:buNone/>
            </a:pPr>
            <a:endParaRPr sz="1500">
              <a:solidFill>
                <a:schemeClr val="dk2"/>
              </a:solidFill>
              <a:latin typeface="Calibri"/>
              <a:ea typeface="Calibri"/>
              <a:cs typeface="Calibri"/>
              <a:sym typeface="Calibri"/>
            </a:endParaRPr>
          </a:p>
          <a:p>
            <a:pPr marL="0" lvl="0" indent="0" algn="l" rtl="0">
              <a:spcBef>
                <a:spcPts val="500"/>
              </a:spcBef>
              <a:spcAft>
                <a:spcPts val="0"/>
              </a:spcAft>
              <a:buSzPts val="990"/>
              <a:buNone/>
            </a:pPr>
            <a:endParaRPr sz="1500"/>
          </a:p>
        </p:txBody>
      </p:sp>
      <p:pic>
        <p:nvPicPr>
          <p:cNvPr id="148" name="Google Shape;148;p16"/>
          <p:cNvPicPr preferRelativeResize="0"/>
          <p:nvPr/>
        </p:nvPicPr>
        <p:blipFill>
          <a:blip r:embed="rId3">
            <a:alphaModFix/>
          </a:blip>
          <a:stretch>
            <a:fillRect/>
          </a:stretch>
        </p:blipFill>
        <p:spPr>
          <a:xfrm>
            <a:off x="2023775" y="1160125"/>
            <a:ext cx="5562999" cy="31318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17"/>
          <p:cNvSpPr txBox="1">
            <a:spLocks noGrp="1"/>
          </p:cNvSpPr>
          <p:nvPr>
            <p:ph type="title"/>
          </p:nvPr>
        </p:nvSpPr>
        <p:spPr>
          <a:xfrm>
            <a:off x="819150" y="451250"/>
            <a:ext cx="7505700" cy="446100"/>
          </a:xfrm>
          <a:prstGeom prst="rect">
            <a:avLst/>
          </a:prstGeom>
        </p:spPr>
        <p:txBody>
          <a:bodyPr spcFirstLastPara="1" wrap="square" lIns="91425" tIns="91425" rIns="91425" bIns="91425" anchor="t" anchorCtr="0">
            <a:normAutofit fontScale="90000"/>
          </a:bodyPr>
          <a:lstStyle/>
          <a:p>
            <a:pPr marL="0" lvl="0" indent="0" algn="ctr" rtl="0">
              <a:lnSpc>
                <a:spcPct val="115000"/>
              </a:lnSpc>
              <a:spcBef>
                <a:spcPts val="0"/>
              </a:spcBef>
              <a:spcAft>
                <a:spcPts val="500"/>
              </a:spcAft>
              <a:buClr>
                <a:srgbClr val="000000"/>
              </a:buClr>
              <a:buSzPct val="55617"/>
              <a:buFont typeface="Arial"/>
              <a:buNone/>
            </a:pPr>
            <a:r>
              <a:rPr lang="en" sz="1779" b="1">
                <a:solidFill>
                  <a:srgbClr val="2D3B45"/>
                </a:solidFill>
                <a:highlight>
                  <a:srgbClr val="FFFFFF"/>
                </a:highlight>
                <a:latin typeface="Calibri"/>
                <a:ea typeface="Calibri"/>
                <a:cs typeface="Calibri"/>
                <a:sym typeface="Calibri"/>
              </a:rPr>
              <a:t>Did the movie perpetrate or ameliorate </a:t>
            </a:r>
            <a:r>
              <a:rPr lang="en" sz="1779" b="1" i="1">
                <a:solidFill>
                  <a:srgbClr val="2D3B45"/>
                </a:solidFill>
                <a:highlight>
                  <a:srgbClr val="FFFFFF"/>
                </a:highlight>
                <a:latin typeface="Calibri"/>
                <a:ea typeface="Calibri"/>
                <a:cs typeface="Calibri"/>
                <a:sym typeface="Calibri"/>
              </a:rPr>
              <a:t>stigma</a:t>
            </a:r>
            <a:r>
              <a:rPr lang="en" sz="1779" b="1">
                <a:solidFill>
                  <a:srgbClr val="2D3B45"/>
                </a:solidFill>
                <a:highlight>
                  <a:srgbClr val="FFFFFF"/>
                </a:highlight>
                <a:latin typeface="Calibri"/>
                <a:ea typeface="Calibri"/>
                <a:cs typeface="Calibri"/>
                <a:sym typeface="Calibri"/>
              </a:rPr>
              <a:t> related to the disorder?</a:t>
            </a:r>
            <a:endParaRPr/>
          </a:p>
        </p:txBody>
      </p:sp>
      <p:sp>
        <p:nvSpPr>
          <p:cNvPr id="154" name="Google Shape;154;p17"/>
          <p:cNvSpPr txBox="1">
            <a:spLocks noGrp="1"/>
          </p:cNvSpPr>
          <p:nvPr>
            <p:ph type="body" idx="1"/>
          </p:nvPr>
        </p:nvSpPr>
        <p:spPr>
          <a:xfrm>
            <a:off x="819150" y="925825"/>
            <a:ext cx="7505700" cy="2529900"/>
          </a:xfrm>
          <a:prstGeom prst="rect">
            <a:avLst/>
          </a:prstGeom>
        </p:spPr>
        <p:txBody>
          <a:bodyPr spcFirstLastPara="1" wrap="square" lIns="91425" tIns="91425" rIns="91425" bIns="91425" anchor="t" anchorCtr="0">
            <a:normAutofit/>
          </a:bodyPr>
          <a:lstStyle/>
          <a:p>
            <a:pPr marL="457200" lvl="0" indent="-317500" algn="l" rtl="0">
              <a:spcBef>
                <a:spcPts val="0"/>
              </a:spcBef>
              <a:spcAft>
                <a:spcPts val="0"/>
              </a:spcAft>
              <a:buSzPts val="1400"/>
              <a:buChar char="●"/>
            </a:pPr>
            <a:r>
              <a:rPr lang="en" sz="1400"/>
              <a:t>The movie does a great job at showing the signs of antisocial personality disorder. However, we noticed some things that ameliorate stigma of ASPD. </a:t>
            </a:r>
            <a:endParaRPr sz="1400"/>
          </a:p>
          <a:p>
            <a:pPr marL="914400" lvl="1" indent="-317500" algn="l" rtl="0">
              <a:spcBef>
                <a:spcPts val="0"/>
              </a:spcBef>
              <a:spcAft>
                <a:spcPts val="0"/>
              </a:spcAft>
              <a:buSzPts val="1400"/>
              <a:buChar char="○"/>
            </a:pPr>
            <a:r>
              <a:rPr lang="en" sz="1400"/>
              <a:t>Examples:</a:t>
            </a:r>
            <a:endParaRPr sz="1400"/>
          </a:p>
          <a:p>
            <a:pPr marL="1371600" lvl="2" indent="-317500" algn="l" rtl="0">
              <a:spcBef>
                <a:spcPts val="0"/>
              </a:spcBef>
              <a:spcAft>
                <a:spcPts val="0"/>
              </a:spcAft>
              <a:buSzPts val="1400"/>
              <a:buChar char="■"/>
            </a:pPr>
            <a:r>
              <a:rPr lang="en" sz="1400"/>
              <a:t>She hesitated to kill a few times and even crying and saying “I do not want to do this,” which is showing that she can be remorseful.</a:t>
            </a:r>
            <a:endParaRPr sz="1400"/>
          </a:p>
          <a:p>
            <a:pPr marL="1371600" lvl="2" indent="-317500" algn="l" rtl="0">
              <a:spcBef>
                <a:spcPts val="0"/>
              </a:spcBef>
              <a:spcAft>
                <a:spcPts val="0"/>
              </a:spcAft>
              <a:buSzPts val="1400"/>
              <a:buChar char="■"/>
            </a:pPr>
            <a:r>
              <a:rPr lang="en" sz="1400"/>
              <a:t>The movie shows that she is capable of love. She is willing to do doing anything to keep Selby by her side.</a:t>
            </a:r>
            <a:endParaRPr sz="1400"/>
          </a:p>
          <a:p>
            <a:pPr marL="0" lvl="0" indent="0" algn="l" rtl="0">
              <a:spcBef>
                <a:spcPts val="1200"/>
              </a:spcBef>
              <a:spcAft>
                <a:spcPts val="1200"/>
              </a:spcAft>
              <a:buNone/>
            </a:pPr>
            <a:endParaRPr sz="1400"/>
          </a:p>
        </p:txBody>
      </p:sp>
      <p:pic>
        <p:nvPicPr>
          <p:cNvPr id="155" name="Google Shape;155;p17"/>
          <p:cNvPicPr preferRelativeResize="0"/>
          <p:nvPr/>
        </p:nvPicPr>
        <p:blipFill>
          <a:blip r:embed="rId3">
            <a:alphaModFix/>
          </a:blip>
          <a:stretch>
            <a:fillRect/>
          </a:stretch>
        </p:blipFill>
        <p:spPr>
          <a:xfrm>
            <a:off x="2157099" y="2879500"/>
            <a:ext cx="4595250" cy="19491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pic>
        <p:nvPicPr>
          <p:cNvPr id="160" name="Google Shape;160;p18" descr="Monster 2003 &#10;&#10;Based on the life of Aileen Wuornos, a Daytona Beach prostitute who became a serial killer.&#10;&#10;Director: Patty Jenkins&#10;Writer: Patty Jenkins&#10;Stars: Charlize Theron, Christina Ricci, Bruce Dern" title="Monster 2003 Trailer HD | Charlize Theron | Christina Ricci | Bruce Dern">
            <a:hlinkClick r:id="rId3"/>
          </p:cNvPr>
          <p:cNvPicPr preferRelativeResize="0"/>
          <p:nvPr/>
        </p:nvPicPr>
        <p:blipFill>
          <a:blip r:embed="rId4">
            <a:alphaModFix/>
          </a:blip>
          <a:stretch>
            <a:fillRect/>
          </a:stretch>
        </p:blipFill>
        <p:spPr>
          <a:xfrm>
            <a:off x="2398375" y="1202950"/>
            <a:ext cx="4574300" cy="257302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0"/>
                                        </p:tgtEl>
                                        <p:attrNameLst>
                                          <p:attrName>style.visibility</p:attrName>
                                        </p:attrNameLst>
                                      </p:cBhvr>
                                      <p:to>
                                        <p:strVal val="visible"/>
                                      </p:to>
                                    </p:set>
                                    <p:animEffect transition="in" filter="fade">
                                      <p:cBhvr>
                                        <p:cTn id="7" dur="1000"/>
                                        <p:tgtEl>
                                          <p:spTgt spid="1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19"/>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1300" b="1">
                <a:solidFill>
                  <a:srgbClr val="000000"/>
                </a:solidFill>
                <a:latin typeface="Arial"/>
                <a:ea typeface="Arial"/>
                <a:cs typeface="Arial"/>
                <a:sym typeface="Arial"/>
              </a:rPr>
              <a:t>Was the portrayal of ASPD in the movie congruent with your understanding of the disorder from your class text, clinical experiences and the DSM V?</a:t>
            </a:r>
            <a:endParaRPr sz="3200" b="1"/>
          </a:p>
        </p:txBody>
      </p:sp>
      <p:sp>
        <p:nvSpPr>
          <p:cNvPr id="166" name="Google Shape;166;p19"/>
          <p:cNvSpPr txBox="1">
            <a:spLocks noGrp="1"/>
          </p:cNvSpPr>
          <p:nvPr>
            <p:ph type="body" idx="1"/>
          </p:nvPr>
        </p:nvSpPr>
        <p:spPr>
          <a:xfrm>
            <a:off x="819150" y="1466100"/>
            <a:ext cx="7505700" cy="2972700"/>
          </a:xfrm>
          <a:prstGeom prst="rect">
            <a:avLst/>
          </a:prstGeom>
        </p:spPr>
        <p:txBody>
          <a:bodyPr spcFirstLastPara="1" wrap="square" lIns="91425" tIns="91425" rIns="91425" bIns="91425" anchor="t" anchorCtr="0">
            <a:noAutofit/>
          </a:bodyPr>
          <a:lstStyle/>
          <a:p>
            <a:pPr marL="0" lvl="0" indent="0" algn="l" rtl="0">
              <a:lnSpc>
                <a:spcPct val="95000"/>
              </a:lnSpc>
              <a:spcBef>
                <a:spcPts val="0"/>
              </a:spcBef>
              <a:spcAft>
                <a:spcPts val="0"/>
              </a:spcAft>
              <a:buSzPts val="275"/>
              <a:buNone/>
            </a:pPr>
            <a:r>
              <a:rPr lang="en" sz="1100"/>
              <a:t>Antisocial Personality Disorder:          DSM V Diagnostic Criteria  301.7 (F60.2)</a:t>
            </a:r>
            <a:endParaRPr sz="1100"/>
          </a:p>
          <a:p>
            <a:pPr marL="0" lvl="0" indent="0" algn="l" rtl="0">
              <a:lnSpc>
                <a:spcPct val="95000"/>
              </a:lnSpc>
              <a:spcBef>
                <a:spcPts val="1200"/>
              </a:spcBef>
              <a:spcAft>
                <a:spcPts val="0"/>
              </a:spcAft>
              <a:buSzPts val="275"/>
              <a:buNone/>
            </a:pPr>
            <a:r>
              <a:rPr lang="en" sz="1100"/>
              <a:t>A. A pervasive pattern of disregard for and violation of the rights of others, occurring since age 15 years, as indicated by three (or more) of the following:</a:t>
            </a:r>
            <a:endParaRPr sz="1100"/>
          </a:p>
          <a:p>
            <a:pPr marL="457200" lvl="0" indent="0" algn="l" rtl="0">
              <a:lnSpc>
                <a:spcPct val="95000"/>
              </a:lnSpc>
              <a:spcBef>
                <a:spcPts val="0"/>
              </a:spcBef>
              <a:spcAft>
                <a:spcPts val="0"/>
              </a:spcAft>
              <a:buSzPts val="275"/>
              <a:buNone/>
            </a:pPr>
            <a:r>
              <a:rPr lang="en" sz="1100"/>
              <a:t>1. Failure to conform to social norms with respect to lawful behaviors, as indicated by repeatedly performing acts that are grounds for arrest.</a:t>
            </a:r>
            <a:endParaRPr sz="1100"/>
          </a:p>
          <a:p>
            <a:pPr marL="457200" lvl="0" indent="0" algn="l" rtl="0">
              <a:lnSpc>
                <a:spcPct val="95000"/>
              </a:lnSpc>
              <a:spcBef>
                <a:spcPts val="0"/>
              </a:spcBef>
              <a:spcAft>
                <a:spcPts val="0"/>
              </a:spcAft>
              <a:buSzPts val="275"/>
              <a:buNone/>
            </a:pPr>
            <a:r>
              <a:rPr lang="en" sz="1100"/>
              <a:t>2. Deceitfulness, as indicated by repeated lying, use of aliases, or conning others for personal profit or pleasure.</a:t>
            </a:r>
            <a:endParaRPr sz="1100"/>
          </a:p>
          <a:p>
            <a:pPr marL="457200" lvl="0" indent="0" algn="l" rtl="0">
              <a:lnSpc>
                <a:spcPct val="95000"/>
              </a:lnSpc>
              <a:spcBef>
                <a:spcPts val="0"/>
              </a:spcBef>
              <a:spcAft>
                <a:spcPts val="0"/>
              </a:spcAft>
              <a:buSzPts val="275"/>
              <a:buNone/>
            </a:pPr>
            <a:r>
              <a:rPr lang="en" sz="1100"/>
              <a:t>3. Impulsivity or failure to plan ahead.</a:t>
            </a:r>
            <a:endParaRPr sz="1100"/>
          </a:p>
          <a:p>
            <a:pPr marL="457200" lvl="0" indent="0" algn="l" rtl="0">
              <a:lnSpc>
                <a:spcPct val="95000"/>
              </a:lnSpc>
              <a:spcBef>
                <a:spcPts val="0"/>
              </a:spcBef>
              <a:spcAft>
                <a:spcPts val="0"/>
              </a:spcAft>
              <a:buSzPts val="275"/>
              <a:buNone/>
            </a:pPr>
            <a:r>
              <a:rPr lang="en" sz="1100"/>
              <a:t>4. Irritability and aggressiveness, as indicated by repeated physical fights or assaults.</a:t>
            </a:r>
            <a:endParaRPr sz="1100"/>
          </a:p>
          <a:p>
            <a:pPr marL="457200" lvl="0" indent="0" algn="l" rtl="0">
              <a:lnSpc>
                <a:spcPct val="95000"/>
              </a:lnSpc>
              <a:spcBef>
                <a:spcPts val="0"/>
              </a:spcBef>
              <a:spcAft>
                <a:spcPts val="0"/>
              </a:spcAft>
              <a:buSzPts val="275"/>
              <a:buNone/>
            </a:pPr>
            <a:r>
              <a:rPr lang="en" sz="1100"/>
              <a:t>5. Reckless disregard for safety of self or others.</a:t>
            </a:r>
            <a:endParaRPr sz="1100"/>
          </a:p>
          <a:p>
            <a:pPr marL="457200" lvl="0" indent="0" algn="l" rtl="0">
              <a:lnSpc>
                <a:spcPct val="95000"/>
              </a:lnSpc>
              <a:spcBef>
                <a:spcPts val="0"/>
              </a:spcBef>
              <a:spcAft>
                <a:spcPts val="0"/>
              </a:spcAft>
              <a:buSzPts val="275"/>
              <a:buNone/>
            </a:pPr>
            <a:r>
              <a:rPr lang="en" sz="1100"/>
              <a:t>6. Consistent irresponsibility, as indicated by repeated failure to sustain consistent work behavior or honor financial obligations.</a:t>
            </a:r>
            <a:endParaRPr sz="1100"/>
          </a:p>
          <a:p>
            <a:pPr marL="457200" lvl="0" indent="0" algn="l" rtl="0">
              <a:lnSpc>
                <a:spcPct val="95000"/>
              </a:lnSpc>
              <a:spcBef>
                <a:spcPts val="0"/>
              </a:spcBef>
              <a:spcAft>
                <a:spcPts val="0"/>
              </a:spcAft>
              <a:buSzPts val="275"/>
              <a:buNone/>
            </a:pPr>
            <a:r>
              <a:rPr lang="en" sz="1100"/>
              <a:t>7. Lack of remorse, as indicated by being indifferent to or rationalizing having hurt, mistreated, or stolen from another.</a:t>
            </a:r>
            <a:endParaRPr sz="1100"/>
          </a:p>
          <a:p>
            <a:pPr marL="0" lvl="0" indent="0" algn="l" rtl="0">
              <a:lnSpc>
                <a:spcPct val="95000"/>
              </a:lnSpc>
              <a:spcBef>
                <a:spcPts val="0"/>
              </a:spcBef>
              <a:spcAft>
                <a:spcPts val="0"/>
              </a:spcAft>
              <a:buSzPts val="275"/>
              <a:buNone/>
            </a:pPr>
            <a:r>
              <a:rPr lang="en" sz="1100"/>
              <a:t>B. The individual is at least age 18 years.</a:t>
            </a:r>
            <a:endParaRPr sz="1100"/>
          </a:p>
          <a:p>
            <a:pPr marL="0" lvl="0" indent="0" algn="l" rtl="0">
              <a:lnSpc>
                <a:spcPct val="95000"/>
              </a:lnSpc>
              <a:spcBef>
                <a:spcPts val="0"/>
              </a:spcBef>
              <a:spcAft>
                <a:spcPts val="0"/>
              </a:spcAft>
              <a:buSzPts val="275"/>
              <a:buNone/>
            </a:pPr>
            <a:r>
              <a:rPr lang="en" sz="1100"/>
              <a:t>C. There is evidence of conduct disorder with onset before age 15 years. </a:t>
            </a:r>
            <a:endParaRPr sz="1100"/>
          </a:p>
          <a:p>
            <a:pPr marL="0" lvl="0" indent="0" algn="l" rtl="0">
              <a:lnSpc>
                <a:spcPct val="95000"/>
              </a:lnSpc>
              <a:spcBef>
                <a:spcPts val="0"/>
              </a:spcBef>
              <a:spcAft>
                <a:spcPts val="0"/>
              </a:spcAft>
              <a:buSzPts val="275"/>
              <a:buNone/>
            </a:pPr>
            <a:r>
              <a:rPr lang="en" sz="1100"/>
              <a:t>D. The occurrence of antisocial behavior is not exclusively during the course of schizophrenia or bipolar disorder.</a:t>
            </a:r>
            <a:endParaRPr sz="1100"/>
          </a:p>
          <a:p>
            <a:pPr marL="0" lvl="0" indent="0" algn="l" rtl="0">
              <a:lnSpc>
                <a:spcPct val="95000"/>
              </a:lnSpc>
              <a:spcBef>
                <a:spcPts val="0"/>
              </a:spcBef>
              <a:spcAft>
                <a:spcPts val="0"/>
              </a:spcAft>
              <a:buSzPts val="275"/>
              <a:buNone/>
            </a:pPr>
            <a:endParaRPr sz="1100"/>
          </a:p>
          <a:p>
            <a:pPr marL="0" lvl="0" indent="0" algn="l" rtl="0">
              <a:lnSpc>
                <a:spcPct val="95000"/>
              </a:lnSpc>
              <a:spcBef>
                <a:spcPts val="1200"/>
              </a:spcBef>
              <a:spcAft>
                <a:spcPts val="1200"/>
              </a:spcAft>
              <a:buSzPts val="275"/>
              <a:buNone/>
            </a:pPr>
            <a:endParaRPr sz="1100" b="1"/>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20"/>
          <p:cNvSpPr txBox="1">
            <a:spLocks noGrp="1"/>
          </p:cNvSpPr>
          <p:nvPr>
            <p:ph type="body" idx="1"/>
          </p:nvPr>
        </p:nvSpPr>
        <p:spPr>
          <a:xfrm>
            <a:off x="819150" y="3440900"/>
            <a:ext cx="7505700" cy="1595400"/>
          </a:xfrm>
          <a:prstGeom prst="rect">
            <a:avLst/>
          </a:prstGeom>
        </p:spPr>
        <p:txBody>
          <a:bodyPr spcFirstLastPara="1" wrap="square" lIns="91425" tIns="91425" rIns="91425" bIns="91425" anchor="t" anchorCtr="0">
            <a:normAutofit fontScale="25000" lnSpcReduction="20000"/>
          </a:bodyPr>
          <a:lstStyle/>
          <a:p>
            <a:pPr marL="0" lvl="0" indent="0" algn="ctr" rtl="0">
              <a:lnSpc>
                <a:spcPct val="95000"/>
              </a:lnSpc>
              <a:spcBef>
                <a:spcPts val="0"/>
              </a:spcBef>
              <a:spcAft>
                <a:spcPts val="0"/>
              </a:spcAft>
              <a:buNone/>
            </a:pPr>
            <a:r>
              <a:rPr lang="en" sz="4691">
                <a:latin typeface="Times New Roman"/>
                <a:ea typeface="Times New Roman"/>
                <a:cs typeface="Times New Roman"/>
                <a:sym typeface="Times New Roman"/>
              </a:rPr>
              <a:t>EVALUATION OF THE MOVIE</a:t>
            </a:r>
            <a:endParaRPr sz="4691">
              <a:latin typeface="Times New Roman"/>
              <a:ea typeface="Times New Roman"/>
              <a:cs typeface="Times New Roman"/>
              <a:sym typeface="Times New Roman"/>
            </a:endParaRPr>
          </a:p>
          <a:p>
            <a:pPr marL="457200" lvl="0" indent="-301113" algn="l" rtl="0">
              <a:lnSpc>
                <a:spcPct val="95000"/>
              </a:lnSpc>
              <a:spcBef>
                <a:spcPts val="1200"/>
              </a:spcBef>
              <a:spcAft>
                <a:spcPts val="0"/>
              </a:spcAft>
              <a:buSzPct val="100000"/>
              <a:buFont typeface="Times New Roman"/>
              <a:buChar char="●"/>
            </a:pPr>
            <a:r>
              <a:rPr lang="en" sz="4567">
                <a:latin typeface="Times New Roman"/>
                <a:ea typeface="Times New Roman"/>
                <a:cs typeface="Times New Roman"/>
                <a:sym typeface="Times New Roman"/>
              </a:rPr>
              <a:t>Overall “Monster” was useful to watch</a:t>
            </a:r>
            <a:endParaRPr sz="4567">
              <a:latin typeface="Times New Roman"/>
              <a:ea typeface="Times New Roman"/>
              <a:cs typeface="Times New Roman"/>
              <a:sym typeface="Times New Roman"/>
            </a:endParaRPr>
          </a:p>
          <a:p>
            <a:pPr marL="457200" lvl="0" indent="-301113" algn="l" rtl="0">
              <a:lnSpc>
                <a:spcPct val="95000"/>
              </a:lnSpc>
              <a:spcBef>
                <a:spcPts val="0"/>
              </a:spcBef>
              <a:spcAft>
                <a:spcPts val="0"/>
              </a:spcAft>
              <a:buSzPct val="100000"/>
              <a:buFont typeface="Times New Roman"/>
              <a:buChar char="●"/>
            </a:pPr>
            <a:r>
              <a:rPr lang="en" sz="4567">
                <a:latin typeface="Times New Roman"/>
                <a:ea typeface="Times New Roman"/>
                <a:cs typeface="Times New Roman"/>
                <a:sym typeface="Times New Roman"/>
              </a:rPr>
              <a:t>Recommended to those who appreciate true crime movies</a:t>
            </a:r>
            <a:endParaRPr sz="4567">
              <a:latin typeface="Times New Roman"/>
              <a:ea typeface="Times New Roman"/>
              <a:cs typeface="Times New Roman"/>
              <a:sym typeface="Times New Roman"/>
            </a:endParaRPr>
          </a:p>
          <a:p>
            <a:pPr marL="457200" lvl="0" indent="-301113" algn="l" rtl="0">
              <a:lnSpc>
                <a:spcPct val="95000"/>
              </a:lnSpc>
              <a:spcBef>
                <a:spcPts val="0"/>
              </a:spcBef>
              <a:spcAft>
                <a:spcPts val="0"/>
              </a:spcAft>
              <a:buSzPct val="100000"/>
              <a:buFont typeface="Times New Roman"/>
              <a:buChar char="●"/>
            </a:pPr>
            <a:r>
              <a:rPr lang="en" sz="4567">
                <a:latin typeface="Times New Roman"/>
                <a:ea typeface="Times New Roman"/>
                <a:cs typeface="Times New Roman"/>
                <a:sym typeface="Times New Roman"/>
              </a:rPr>
              <a:t>If recommend to clients this may be difficult for some to process especially those who have experienced trauma or abuse.</a:t>
            </a:r>
            <a:endParaRPr sz="4567">
              <a:latin typeface="Times New Roman"/>
              <a:ea typeface="Times New Roman"/>
              <a:cs typeface="Times New Roman"/>
              <a:sym typeface="Times New Roman"/>
            </a:endParaRPr>
          </a:p>
          <a:p>
            <a:pPr marL="457200" lvl="0" indent="-301113" algn="l" rtl="0">
              <a:lnSpc>
                <a:spcPct val="95000"/>
              </a:lnSpc>
              <a:spcBef>
                <a:spcPts val="0"/>
              </a:spcBef>
              <a:spcAft>
                <a:spcPts val="0"/>
              </a:spcAft>
              <a:buSzPct val="100000"/>
              <a:buFont typeface="Times New Roman"/>
              <a:buChar char="●"/>
            </a:pPr>
            <a:r>
              <a:rPr lang="en" sz="4567">
                <a:solidFill>
                  <a:srgbClr val="000000"/>
                </a:solidFill>
                <a:latin typeface="Times New Roman"/>
                <a:ea typeface="Times New Roman"/>
                <a:cs typeface="Times New Roman"/>
                <a:sym typeface="Times New Roman"/>
              </a:rPr>
              <a:t>For mental health professionals or healthcare providers, the movie could be used as a starting point for discussions about trauma, personality disorders, and the intersection of mental health and criminal behavior. </a:t>
            </a:r>
            <a:endParaRPr sz="4567">
              <a:solidFill>
                <a:srgbClr val="000000"/>
              </a:solidFill>
              <a:latin typeface="Times New Roman"/>
              <a:ea typeface="Times New Roman"/>
              <a:cs typeface="Times New Roman"/>
              <a:sym typeface="Times New Roman"/>
            </a:endParaRPr>
          </a:p>
          <a:p>
            <a:pPr marL="457200" lvl="0" indent="-301113" algn="l" rtl="0">
              <a:lnSpc>
                <a:spcPct val="95000"/>
              </a:lnSpc>
              <a:spcBef>
                <a:spcPts val="0"/>
              </a:spcBef>
              <a:spcAft>
                <a:spcPts val="0"/>
              </a:spcAft>
              <a:buClr>
                <a:srgbClr val="000000"/>
              </a:buClr>
              <a:buSzPct val="100000"/>
              <a:buFont typeface="Times New Roman"/>
              <a:buChar char="●"/>
            </a:pPr>
            <a:r>
              <a:rPr lang="en" sz="4567">
                <a:solidFill>
                  <a:srgbClr val="000000"/>
                </a:solidFill>
                <a:latin typeface="Times New Roman"/>
                <a:ea typeface="Times New Roman"/>
                <a:cs typeface="Times New Roman"/>
                <a:sym typeface="Times New Roman"/>
              </a:rPr>
              <a:t>Approach watching the film with an open mind and should not be used as a clinical reference or diagnostic tool.</a:t>
            </a:r>
            <a:endParaRPr sz="4567">
              <a:solidFill>
                <a:srgbClr val="000000"/>
              </a:solidFill>
              <a:latin typeface="Times New Roman"/>
              <a:ea typeface="Times New Roman"/>
              <a:cs typeface="Times New Roman"/>
              <a:sym typeface="Times New Roman"/>
            </a:endParaRPr>
          </a:p>
          <a:p>
            <a:pPr marL="457200" lvl="0" indent="0" algn="l" rtl="0">
              <a:lnSpc>
                <a:spcPct val="95000"/>
              </a:lnSpc>
              <a:spcBef>
                <a:spcPts val="1200"/>
              </a:spcBef>
              <a:spcAft>
                <a:spcPts val="1200"/>
              </a:spcAft>
              <a:buNone/>
            </a:pPr>
            <a:endParaRPr sz="1091">
              <a:solidFill>
                <a:srgbClr val="000000"/>
              </a:solidFill>
              <a:latin typeface="Times New Roman"/>
              <a:ea typeface="Times New Roman"/>
              <a:cs typeface="Times New Roman"/>
              <a:sym typeface="Times New Roman"/>
            </a:endParaRPr>
          </a:p>
        </p:txBody>
      </p:sp>
      <p:pic>
        <p:nvPicPr>
          <p:cNvPr id="172" name="Google Shape;172;p20"/>
          <p:cNvPicPr preferRelativeResize="0"/>
          <p:nvPr/>
        </p:nvPicPr>
        <p:blipFill>
          <a:blip r:embed="rId3">
            <a:alphaModFix/>
          </a:blip>
          <a:stretch>
            <a:fillRect/>
          </a:stretch>
        </p:blipFill>
        <p:spPr>
          <a:xfrm>
            <a:off x="1177900" y="416725"/>
            <a:ext cx="6513549" cy="3024176"/>
          </a:xfrm>
          <a:prstGeom prst="rect">
            <a:avLst/>
          </a:prstGeom>
          <a:noFill/>
          <a:ln>
            <a:noFill/>
          </a:ln>
        </p:spPr>
      </p:pic>
      <p:sp>
        <p:nvSpPr>
          <p:cNvPr id="173" name="Google Shape;173;p20"/>
          <p:cNvSpPr txBox="1">
            <a:spLocks noGrp="1"/>
          </p:cNvSpPr>
          <p:nvPr>
            <p:ph type="title"/>
          </p:nvPr>
        </p:nvSpPr>
        <p:spPr>
          <a:xfrm>
            <a:off x="5626225" y="845600"/>
            <a:ext cx="2233500" cy="545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SzPts val="990"/>
              <a:buNone/>
            </a:pPr>
            <a:r>
              <a:rPr lang="en" sz="1900">
                <a:solidFill>
                  <a:schemeClr val="dk1"/>
                </a:solidFill>
              </a:rPr>
              <a:t>Aileen Wuornos</a:t>
            </a:r>
            <a:endParaRPr sz="1900">
              <a:solidFill>
                <a:schemeClr val="dk1"/>
              </a:solidFill>
            </a:endParaRPr>
          </a:p>
          <a:p>
            <a:pPr marL="0" lvl="0" indent="0" algn="ctr" rtl="0">
              <a:spcBef>
                <a:spcPts val="0"/>
              </a:spcBef>
              <a:spcAft>
                <a:spcPts val="0"/>
              </a:spcAft>
              <a:buSzPts val="990"/>
              <a:buNone/>
            </a:pPr>
            <a:r>
              <a:rPr lang="en" sz="1050">
                <a:solidFill>
                  <a:srgbClr val="202124"/>
                </a:solidFill>
                <a:highlight>
                  <a:srgbClr val="FFFFFF"/>
                </a:highlight>
                <a:latin typeface="Roboto"/>
                <a:ea typeface="Roboto"/>
                <a:cs typeface="Roboto"/>
                <a:sym typeface="Roboto"/>
              </a:rPr>
              <a:t>(1956–2002)</a:t>
            </a:r>
            <a:endParaRPr sz="1050">
              <a:solidFill>
                <a:srgbClr val="202124"/>
              </a:solidFill>
              <a:highlight>
                <a:srgbClr val="FFFFFF"/>
              </a:highlight>
              <a:latin typeface="Roboto"/>
              <a:ea typeface="Roboto"/>
              <a:cs typeface="Roboto"/>
              <a:sym typeface="Roboto"/>
            </a:endParaRPr>
          </a:p>
          <a:p>
            <a:pPr marL="0" lvl="0" indent="0" algn="l" rtl="0">
              <a:spcBef>
                <a:spcPts val="0"/>
              </a:spcBef>
              <a:spcAft>
                <a:spcPts val="0"/>
              </a:spcAft>
              <a:buSzPts val="990"/>
              <a:buNone/>
            </a:pPr>
            <a:endParaRPr sz="1050">
              <a:solidFill>
                <a:srgbClr val="202124"/>
              </a:solidFill>
              <a:highlight>
                <a:srgbClr val="FFFFFF"/>
              </a:highlight>
              <a:latin typeface="Roboto"/>
              <a:ea typeface="Roboto"/>
              <a:cs typeface="Roboto"/>
              <a:sym typeface="Roboto"/>
            </a:endParaRPr>
          </a:p>
          <a:p>
            <a:pPr marL="0" lvl="0" indent="0" algn="l" rtl="0">
              <a:spcBef>
                <a:spcPts val="0"/>
              </a:spcBef>
              <a:spcAft>
                <a:spcPts val="0"/>
              </a:spcAft>
              <a:buSzPts val="990"/>
              <a:buNone/>
            </a:pPr>
            <a:endParaRPr sz="1050">
              <a:solidFill>
                <a:srgbClr val="202124"/>
              </a:solidFill>
              <a:highlight>
                <a:srgbClr val="FFFFFF"/>
              </a:highlight>
              <a:latin typeface="Roboto"/>
              <a:ea typeface="Roboto"/>
              <a:cs typeface="Roboto"/>
              <a:sym typeface="Roboto"/>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1"/>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                           References</a:t>
            </a:r>
            <a:endParaRPr/>
          </a:p>
        </p:txBody>
      </p:sp>
      <p:sp>
        <p:nvSpPr>
          <p:cNvPr id="179" name="Google Shape;179;p21"/>
          <p:cNvSpPr txBox="1">
            <a:spLocks noGrp="1"/>
          </p:cNvSpPr>
          <p:nvPr>
            <p:ph type="body" idx="1"/>
          </p:nvPr>
        </p:nvSpPr>
        <p:spPr>
          <a:xfrm>
            <a:off x="819150" y="1729950"/>
            <a:ext cx="7505700" cy="2448000"/>
          </a:xfrm>
          <a:prstGeom prst="rect">
            <a:avLst/>
          </a:prstGeom>
        </p:spPr>
        <p:txBody>
          <a:bodyPr spcFirstLastPara="1" wrap="square" lIns="91425" tIns="91425" rIns="91425" bIns="91425" anchor="t" anchorCtr="0">
            <a:normAutofit fontScale="25000" lnSpcReduction="20000"/>
          </a:bodyPr>
          <a:lstStyle/>
          <a:p>
            <a:pPr marL="0" lvl="0" indent="0" algn="l" rtl="0">
              <a:lnSpc>
                <a:spcPct val="150000"/>
              </a:lnSpc>
              <a:spcBef>
                <a:spcPts val="1200"/>
              </a:spcBef>
              <a:spcAft>
                <a:spcPts val="0"/>
              </a:spcAft>
              <a:buNone/>
            </a:pPr>
            <a:r>
              <a:rPr lang="en" sz="4400">
                <a:solidFill>
                  <a:srgbClr val="000000"/>
                </a:solidFill>
              </a:rPr>
              <a:t>American Psychiatric Association. (2022). Antisocial personality disorder. In </a:t>
            </a:r>
            <a:r>
              <a:rPr lang="en" sz="4400" i="1">
                <a:solidFill>
                  <a:srgbClr val="000000"/>
                </a:solidFill>
              </a:rPr>
              <a:t>Diagnostic and statistical manual of </a:t>
            </a:r>
            <a:endParaRPr sz="4400" i="1">
              <a:solidFill>
                <a:srgbClr val="000000"/>
              </a:solidFill>
            </a:endParaRPr>
          </a:p>
          <a:p>
            <a:pPr marL="0" lvl="0" indent="0" algn="l" rtl="0">
              <a:lnSpc>
                <a:spcPct val="150000"/>
              </a:lnSpc>
              <a:spcBef>
                <a:spcPts val="1200"/>
              </a:spcBef>
              <a:spcAft>
                <a:spcPts val="0"/>
              </a:spcAft>
              <a:buNone/>
            </a:pPr>
            <a:r>
              <a:rPr lang="en" sz="4400" i="1">
                <a:solidFill>
                  <a:srgbClr val="000000"/>
                </a:solidFill>
              </a:rPr>
              <a:t>      mental disorders </a:t>
            </a:r>
            <a:r>
              <a:rPr lang="en" sz="4400">
                <a:solidFill>
                  <a:srgbClr val="000000"/>
                </a:solidFill>
              </a:rPr>
              <a:t>(5th ed., text rev.).</a:t>
            </a:r>
            <a:endParaRPr sz="4400"/>
          </a:p>
          <a:p>
            <a:pPr marL="0" lvl="0" indent="0" algn="l" rtl="0">
              <a:lnSpc>
                <a:spcPct val="200000"/>
              </a:lnSpc>
              <a:spcBef>
                <a:spcPts val="1200"/>
              </a:spcBef>
              <a:spcAft>
                <a:spcPts val="0"/>
              </a:spcAft>
              <a:buNone/>
            </a:pPr>
            <a:r>
              <a:rPr lang="en" sz="4400">
                <a:solidFill>
                  <a:srgbClr val="000000"/>
                </a:solidFill>
              </a:rPr>
              <a:t>Fischer , K. A., &amp; Hany, M. (2022). </a:t>
            </a:r>
            <a:r>
              <a:rPr lang="en" sz="4400" i="1">
                <a:solidFill>
                  <a:srgbClr val="000000"/>
                </a:solidFill>
              </a:rPr>
              <a:t>Antisocial Personality Disorder</a:t>
            </a:r>
            <a:r>
              <a:rPr lang="en" sz="4400">
                <a:solidFill>
                  <a:srgbClr val="000000"/>
                </a:solidFill>
              </a:rPr>
              <a:t>. National Library of Medicine: National Center for </a:t>
            </a:r>
            <a:endParaRPr sz="4400">
              <a:solidFill>
                <a:srgbClr val="000000"/>
              </a:solidFill>
            </a:endParaRPr>
          </a:p>
          <a:p>
            <a:pPr marL="0" lvl="0" indent="457200" algn="l" rtl="0">
              <a:lnSpc>
                <a:spcPct val="200000"/>
              </a:lnSpc>
              <a:spcBef>
                <a:spcPts val="1200"/>
              </a:spcBef>
              <a:spcAft>
                <a:spcPts val="0"/>
              </a:spcAft>
              <a:buNone/>
            </a:pPr>
            <a:r>
              <a:rPr lang="en" sz="4400">
                <a:solidFill>
                  <a:srgbClr val="000000"/>
                </a:solidFill>
              </a:rPr>
              <a:t>Biotechnology Information. https://www.ncbi.nlm.nih.gov/books/NBK546673/ </a:t>
            </a:r>
            <a:endParaRPr sz="4400"/>
          </a:p>
          <a:p>
            <a:pPr marL="0" lvl="0" indent="0" algn="l" rtl="0">
              <a:spcBef>
                <a:spcPts val="1200"/>
              </a:spcBef>
              <a:spcAft>
                <a:spcPts val="0"/>
              </a:spcAft>
              <a:buNone/>
            </a:pPr>
            <a:r>
              <a:rPr lang="en" sz="4400"/>
              <a:t>Townsend M. C. (2017). Essentials of psychiatric mental health nursing: concepts of care in evidenced based </a:t>
            </a:r>
            <a:endParaRPr sz="4400"/>
          </a:p>
          <a:p>
            <a:pPr marL="0" lvl="0" indent="0" algn="l" rtl="0">
              <a:spcBef>
                <a:spcPts val="1200"/>
              </a:spcBef>
              <a:spcAft>
                <a:spcPts val="0"/>
              </a:spcAft>
              <a:buNone/>
            </a:pPr>
            <a:r>
              <a:rPr lang="en" sz="4400"/>
              <a:t>      Practice (7th ed.). Philadelphia: F.A., Davis.</a:t>
            </a:r>
            <a:endParaRPr sz="4400"/>
          </a:p>
          <a:p>
            <a:pPr marL="0" lvl="0" indent="0" algn="l" rtl="0">
              <a:spcBef>
                <a:spcPts val="1200"/>
              </a:spcBef>
              <a:spcAft>
                <a:spcPts val="0"/>
              </a:spcAft>
              <a:buNone/>
            </a:pPr>
            <a:endParaRPr sz="1100">
              <a:solidFill>
                <a:srgbClr val="000000"/>
              </a:solidFill>
              <a:latin typeface="Arial"/>
              <a:ea typeface="Arial"/>
              <a:cs typeface="Arial"/>
              <a:sym typeface="Arial"/>
            </a:endParaRPr>
          </a:p>
          <a:p>
            <a:pPr marL="0" lvl="0" indent="0" algn="l" rtl="0">
              <a:spcBef>
                <a:spcPts val="1200"/>
              </a:spcBef>
              <a:spcAft>
                <a:spcPts val="0"/>
              </a:spcAft>
              <a:buNone/>
            </a:pPr>
            <a:endParaRPr/>
          </a:p>
          <a:p>
            <a:pPr marL="0" lvl="0" indent="0" algn="l" rtl="0">
              <a:spcBef>
                <a:spcPts val="1200"/>
              </a:spcBef>
              <a:spcAft>
                <a:spcPts val="1200"/>
              </a:spcAft>
              <a:buNone/>
            </a:pPr>
            <a:endParaRPr/>
          </a:p>
        </p:txBody>
      </p:sp>
    </p:spTree>
  </p:cSld>
  <p:clrMapOvr>
    <a:masterClrMapping/>
  </p:clrMapOvr>
</p:sld>
</file>

<file path=ppt/theme/theme1.xml><?xml version="1.0" encoding="utf-8"?>
<a:theme xmlns:a="http://schemas.openxmlformats.org/drawingml/2006/main" name="Shift">
  <a:themeElements>
    <a:clrScheme name="Shift">
      <a:dk1>
        <a:srgbClr val="FFFFFF"/>
      </a:dk1>
      <a:lt1>
        <a:srgbClr val="AF7B51"/>
      </a:lt1>
      <a:dk2>
        <a:srgbClr val="233A44"/>
      </a:dk2>
      <a:lt2>
        <a:srgbClr val="D9D9D9"/>
      </a:lt2>
      <a:accent1>
        <a:srgbClr val="00796B"/>
      </a:accent1>
      <a:accent2>
        <a:srgbClr val="D9563F"/>
      </a:accent2>
      <a:accent3>
        <a:srgbClr val="C4A15A"/>
      </a:accent3>
      <a:accent4>
        <a:srgbClr val="14F597"/>
      </a:accent4>
      <a:accent5>
        <a:srgbClr val="3D4594"/>
      </a:accent5>
      <a:accent6>
        <a:srgbClr val="163EF5"/>
      </a:accent6>
      <a:hlink>
        <a:srgbClr val="3D4594"/>
      </a:hlink>
      <a:folHlink>
        <a:srgbClr val="3D459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1828</Words>
  <Application>Microsoft Office PowerPoint</Application>
  <PresentationFormat>On-screen Show (16:9)</PresentationFormat>
  <Paragraphs>79</Paragraphs>
  <Slides>9</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Times New Roman</vt:lpstr>
      <vt:lpstr>Roboto</vt:lpstr>
      <vt:lpstr>Nunito</vt:lpstr>
      <vt:lpstr>Calibri</vt:lpstr>
      <vt:lpstr>Shift</vt:lpstr>
      <vt:lpstr>Antisocial Personality Disorder </vt:lpstr>
      <vt:lpstr>PowerPoint Presentation</vt:lpstr>
      <vt:lpstr>PowerPoint Presentation</vt:lpstr>
      <vt:lpstr>Antisocial personality disorder is often referred to as “psychopath” or a “sociopath”  </vt:lpstr>
      <vt:lpstr>Did the movie perpetrate or ameliorate stigma related to the disorder?</vt:lpstr>
      <vt:lpstr>PowerPoint Presentation</vt:lpstr>
      <vt:lpstr>Was the portrayal of ASPD in the movie congruent with your understanding of the disorder from your class text, clinical experiences and the DSM V?</vt:lpstr>
      <vt:lpstr>Aileen Wuornos (1956–2002)  </vt:lpstr>
      <vt:lpstr>                           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Antisocial Personality Disorder </dc:title>
  <cp:lastModifiedBy>marilou Misal</cp:lastModifiedBy>
  <cp:revision>1</cp:revision>
  <dcterms:modified xsi:type="dcterms:W3CDTF">2023-04-13T02:10:53Z</dcterms:modified>
</cp:coreProperties>
</file>