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8"/>
  </p:notesMasterIdLst>
  <p:sldIdLst>
    <p:sldId id="277" r:id="rId3"/>
    <p:sldId id="278" r:id="rId4"/>
    <p:sldId id="279" r:id="rId5"/>
    <p:sldId id="280" r:id="rId6"/>
    <p:sldId id="268" r:id="rId7"/>
    <p:sldId id="281" r:id="rId8"/>
    <p:sldId id="267" r:id="rId9"/>
    <p:sldId id="283" r:id="rId10"/>
    <p:sldId id="261" r:id="rId11"/>
    <p:sldId id="286" r:id="rId12"/>
    <p:sldId id="285" r:id="rId13"/>
    <p:sldId id="284" r:id="rId14"/>
    <p:sldId id="287" r:id="rId15"/>
    <p:sldId id="274" r:id="rId16"/>
    <p:sldId id="260" r:id="rId17"/>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0F1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25" autoAdjust="0"/>
    <p:restoredTop sz="82781" autoAdjust="0"/>
  </p:normalViewPr>
  <p:slideViewPr>
    <p:cSldViewPr snapToGrid="0">
      <p:cViewPr varScale="1">
        <p:scale>
          <a:sx n="59" d="100"/>
          <a:sy n="59" d="100"/>
        </p:scale>
        <p:origin x="1194"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0338" y="0"/>
            <a:ext cx="3038475" cy="466725"/>
          </a:xfrm>
          <a:prstGeom prst="rect">
            <a:avLst/>
          </a:prstGeom>
        </p:spPr>
        <p:txBody>
          <a:bodyPr vert="horz" lIns="91440" tIns="45720" rIns="91440" bIns="45720" rtlCol="0"/>
          <a:lstStyle>
            <a:lvl1pPr algn="r">
              <a:defRPr sz="1200"/>
            </a:lvl1pPr>
          </a:lstStyle>
          <a:p>
            <a:fld id="{208015C4-071A-4CB5-AF63-8F98F6C28DC9}" type="datetimeFigureOut">
              <a:rPr lang="en-US" smtClean="0"/>
              <a:t>11/13/2023</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3575"/>
            <a:ext cx="5607050" cy="366077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0338" y="8829675"/>
            <a:ext cx="3038475" cy="466725"/>
          </a:xfrm>
          <a:prstGeom prst="rect">
            <a:avLst/>
          </a:prstGeom>
        </p:spPr>
        <p:txBody>
          <a:bodyPr vert="horz" lIns="91440" tIns="45720" rIns="91440" bIns="45720" rtlCol="0" anchor="b"/>
          <a:lstStyle>
            <a:lvl1pPr algn="r">
              <a:defRPr sz="1200"/>
            </a:lvl1pPr>
          </a:lstStyle>
          <a:p>
            <a:fld id="{D4DA0546-3FB8-4DF9-8BD1-9A112679A38E}" type="slidenum">
              <a:rPr lang="en-US" smtClean="0"/>
              <a:t>‹#›</a:t>
            </a:fld>
            <a:endParaRPr lang="en-US"/>
          </a:p>
        </p:txBody>
      </p:sp>
    </p:spTree>
    <p:extLst>
      <p:ext uri="{BB962C8B-B14F-4D97-AF65-F5344CB8AC3E}">
        <p14:creationId xmlns:p14="http://schemas.microsoft.com/office/powerpoint/2010/main" val="19983195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4400" b="0" i="0" u="none" strike="noStrike" kern="1200" cap="none" spc="0" normalizeH="0" baseline="0" noProof="0" dirty="0">
                <a:ln>
                  <a:noFill/>
                </a:ln>
                <a:solidFill>
                  <a:prstClr val="black"/>
                </a:solidFill>
                <a:effectLst/>
                <a:uLnTx/>
                <a:uFillTx/>
                <a:latin typeface="Calibri Light" panose="020F0302020204030204"/>
                <a:ea typeface="+mj-ea"/>
                <a:cs typeface="+mj-cs"/>
              </a:rPr>
              <a:t>Recap: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 the poignant scene above, Noah arranged a special dinner with the help of the staff. During dinner, when the song from their youth was played, there was a brief moment when Allie recognized Noah, but her memory quickly lapse. She couldn’t master the situation cognitively: she got confused, scared, and started yelling, calling her husband and imposter. The interaction led to the use of medication management and a take down by the staff.</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endParaRPr lang="en-US" dirty="0"/>
          </a:p>
        </p:txBody>
      </p:sp>
      <p:sp>
        <p:nvSpPr>
          <p:cNvPr id="4" name="Slide Number Placeholder 3"/>
          <p:cNvSpPr>
            <a:spLocks noGrp="1"/>
          </p:cNvSpPr>
          <p:nvPr>
            <p:ph type="sldNum" sz="quarter" idx="5"/>
          </p:nvPr>
        </p:nvSpPr>
        <p:spPr/>
        <p:txBody>
          <a:bodyPr/>
          <a:lstStyle/>
          <a:p>
            <a:fld id="{D4DA0546-3FB8-4DF9-8BD1-9A112679A38E}" type="slidenum">
              <a:rPr lang="en-US" smtClean="0"/>
              <a:t>9</a:t>
            </a:fld>
            <a:endParaRPr lang="en-US"/>
          </a:p>
        </p:txBody>
      </p:sp>
    </p:spTree>
    <p:extLst>
      <p:ext uri="{BB962C8B-B14F-4D97-AF65-F5344CB8AC3E}">
        <p14:creationId xmlns:p14="http://schemas.microsoft.com/office/powerpoint/2010/main" val="26841852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15000"/>
              </a:lnSpc>
              <a:spcBef>
                <a:spcPts val="100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solidFill>
                  <a:prstClr val="white"/>
                </a:solidFill>
                <a:effectLst/>
                <a:uLnTx/>
                <a:uFillTx/>
                <a:latin typeface="Söhne"/>
                <a:ea typeface="+mn-ea"/>
                <a:cs typeface="+mn-cs"/>
              </a:rPr>
              <a:t>(She followed the story that Noah read to her. She also kept asking him, "What's next? What happened to Allie? What happened to them?"). </a:t>
            </a:r>
            <a:r>
              <a:rPr kumimoji="0" lang="en-US" sz="1300" b="0" i="0" u="none" strike="noStrike" kern="1200" cap="none" spc="0" normalizeH="0" baseline="0" noProof="0" dirty="0">
                <a:ln>
                  <a:noFill/>
                </a:ln>
                <a:solidFill>
                  <a:prstClr val="white"/>
                </a:solidFill>
                <a:effectLst/>
                <a:uLnTx/>
                <a:uFillTx/>
                <a:latin typeface="Söhne"/>
                <a:ea typeface="+mn-ea"/>
                <a:cs typeface="+mn-cs"/>
              </a:rPr>
              <a:t>When a person has already lost both short-term and long-term memories, their dementia is in an advanced stage, and it's impossible for them to stay focused or have the mental capacity to follow a conversation or a story. However, in the movie, Allie did. This portrayal is quite unrealistic and not congruent with the textbook.</a:t>
            </a:r>
          </a:p>
          <a:p>
            <a:endParaRPr lang="en-US" dirty="0"/>
          </a:p>
        </p:txBody>
      </p:sp>
      <p:sp>
        <p:nvSpPr>
          <p:cNvPr id="4" name="Slide Number Placeholder 3"/>
          <p:cNvSpPr>
            <a:spLocks noGrp="1"/>
          </p:cNvSpPr>
          <p:nvPr>
            <p:ph type="sldNum" sz="quarter" idx="5"/>
          </p:nvPr>
        </p:nvSpPr>
        <p:spPr/>
        <p:txBody>
          <a:bodyPr/>
          <a:lstStyle/>
          <a:p>
            <a:fld id="{D4DA0546-3FB8-4DF9-8BD1-9A112679A38E}" type="slidenum">
              <a:rPr lang="en-US" smtClean="0"/>
              <a:t>11</a:t>
            </a:fld>
            <a:endParaRPr lang="en-US"/>
          </a:p>
        </p:txBody>
      </p:sp>
    </p:spTree>
    <p:extLst>
      <p:ext uri="{BB962C8B-B14F-4D97-AF65-F5344CB8AC3E}">
        <p14:creationId xmlns:p14="http://schemas.microsoft.com/office/powerpoint/2010/main" val="10563698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9E898C-4FA2-8950-8E70-2D8D4DA93D3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3523454-21B9-9FD9-C19A-C43D39D112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4FEDC662-F751-2551-B183-136A18E9E478}"/>
              </a:ext>
            </a:extLst>
          </p:cNvPr>
          <p:cNvSpPr>
            <a:spLocks noGrp="1"/>
          </p:cNvSpPr>
          <p:nvPr>
            <p:ph type="dt" sz="half" idx="10"/>
          </p:nvPr>
        </p:nvSpPr>
        <p:spPr/>
        <p:txBody>
          <a:bodyPr/>
          <a:lstStyle/>
          <a:p>
            <a:fld id="{C0110979-4C48-4FDC-8F6E-F9D36A1D26C0}" type="datetimeFigureOut">
              <a:rPr lang="en-US" smtClean="0"/>
              <a:t>11/13/2023</a:t>
            </a:fld>
            <a:endParaRPr lang="en-US"/>
          </a:p>
        </p:txBody>
      </p:sp>
      <p:sp>
        <p:nvSpPr>
          <p:cNvPr id="5" name="Footer Placeholder 4">
            <a:extLst>
              <a:ext uri="{FF2B5EF4-FFF2-40B4-BE49-F238E27FC236}">
                <a16:creationId xmlns:a16="http://schemas.microsoft.com/office/drawing/2014/main" id="{12C5AC55-F7C8-0DDC-0D6D-A415E25BF45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C1C6282-ACB5-D943-668A-86247FBE6DAF}"/>
              </a:ext>
            </a:extLst>
          </p:cNvPr>
          <p:cNvSpPr>
            <a:spLocks noGrp="1"/>
          </p:cNvSpPr>
          <p:nvPr>
            <p:ph type="sldNum" sz="quarter" idx="12"/>
          </p:nvPr>
        </p:nvSpPr>
        <p:spPr/>
        <p:txBody>
          <a:bodyPr/>
          <a:lstStyle/>
          <a:p>
            <a:fld id="{222BF4C6-9C97-42AD-985C-162518CCE321}" type="slidenum">
              <a:rPr lang="en-US" smtClean="0"/>
              <a:t>‹#›</a:t>
            </a:fld>
            <a:endParaRPr lang="en-US"/>
          </a:p>
        </p:txBody>
      </p:sp>
    </p:spTree>
    <p:extLst>
      <p:ext uri="{BB962C8B-B14F-4D97-AF65-F5344CB8AC3E}">
        <p14:creationId xmlns:p14="http://schemas.microsoft.com/office/powerpoint/2010/main" val="12337496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E8C5A-3842-9792-026E-6644666FFE2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ED1257-305A-E825-D1D5-D72B724C474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ADA1225-F41F-8A7E-B6EB-1BFC97929E35}"/>
              </a:ext>
            </a:extLst>
          </p:cNvPr>
          <p:cNvSpPr>
            <a:spLocks noGrp="1"/>
          </p:cNvSpPr>
          <p:nvPr>
            <p:ph type="dt" sz="half" idx="10"/>
          </p:nvPr>
        </p:nvSpPr>
        <p:spPr/>
        <p:txBody>
          <a:bodyPr/>
          <a:lstStyle/>
          <a:p>
            <a:fld id="{C0110979-4C48-4FDC-8F6E-F9D36A1D26C0}" type="datetimeFigureOut">
              <a:rPr lang="en-US" smtClean="0"/>
              <a:t>11/13/2023</a:t>
            </a:fld>
            <a:endParaRPr lang="en-US"/>
          </a:p>
        </p:txBody>
      </p:sp>
      <p:sp>
        <p:nvSpPr>
          <p:cNvPr id="5" name="Footer Placeholder 4">
            <a:extLst>
              <a:ext uri="{FF2B5EF4-FFF2-40B4-BE49-F238E27FC236}">
                <a16:creationId xmlns:a16="http://schemas.microsoft.com/office/drawing/2014/main" id="{5F6F5DA4-9AFF-80BB-A20E-11829388214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A9A2734-26E3-C9B0-5E41-1A120B4B3AA0}"/>
              </a:ext>
            </a:extLst>
          </p:cNvPr>
          <p:cNvSpPr>
            <a:spLocks noGrp="1"/>
          </p:cNvSpPr>
          <p:nvPr>
            <p:ph type="sldNum" sz="quarter" idx="12"/>
          </p:nvPr>
        </p:nvSpPr>
        <p:spPr/>
        <p:txBody>
          <a:bodyPr/>
          <a:lstStyle/>
          <a:p>
            <a:fld id="{222BF4C6-9C97-42AD-985C-162518CCE321}" type="slidenum">
              <a:rPr lang="en-US" smtClean="0"/>
              <a:t>‹#›</a:t>
            </a:fld>
            <a:endParaRPr lang="en-US"/>
          </a:p>
        </p:txBody>
      </p:sp>
    </p:spTree>
    <p:extLst>
      <p:ext uri="{BB962C8B-B14F-4D97-AF65-F5344CB8AC3E}">
        <p14:creationId xmlns:p14="http://schemas.microsoft.com/office/powerpoint/2010/main" val="20072270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6E287-27C7-EC90-E661-C3239A94923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2B6599C-A918-96A9-CA89-1019B8967A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8089F91-F1FA-0FA0-22BB-DF36438D15D1}"/>
              </a:ext>
            </a:extLst>
          </p:cNvPr>
          <p:cNvSpPr>
            <a:spLocks noGrp="1"/>
          </p:cNvSpPr>
          <p:nvPr>
            <p:ph type="dt" sz="half" idx="10"/>
          </p:nvPr>
        </p:nvSpPr>
        <p:spPr/>
        <p:txBody>
          <a:bodyPr/>
          <a:lstStyle/>
          <a:p>
            <a:fld id="{C0110979-4C48-4FDC-8F6E-F9D36A1D26C0}" type="datetimeFigureOut">
              <a:rPr lang="en-US" smtClean="0"/>
              <a:t>11/13/2023</a:t>
            </a:fld>
            <a:endParaRPr lang="en-US"/>
          </a:p>
        </p:txBody>
      </p:sp>
      <p:sp>
        <p:nvSpPr>
          <p:cNvPr id="5" name="Footer Placeholder 4">
            <a:extLst>
              <a:ext uri="{FF2B5EF4-FFF2-40B4-BE49-F238E27FC236}">
                <a16:creationId xmlns:a16="http://schemas.microsoft.com/office/drawing/2014/main" id="{7CACE20B-0695-3067-7A33-B2796A22D3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70E2430-DEB7-B254-FEC0-4AE76AE6435D}"/>
              </a:ext>
            </a:extLst>
          </p:cNvPr>
          <p:cNvSpPr>
            <a:spLocks noGrp="1"/>
          </p:cNvSpPr>
          <p:nvPr>
            <p:ph type="sldNum" sz="quarter" idx="12"/>
          </p:nvPr>
        </p:nvSpPr>
        <p:spPr/>
        <p:txBody>
          <a:bodyPr/>
          <a:lstStyle/>
          <a:p>
            <a:fld id="{222BF4C6-9C97-42AD-985C-162518CCE321}" type="slidenum">
              <a:rPr lang="en-US" smtClean="0"/>
              <a:t>‹#›</a:t>
            </a:fld>
            <a:endParaRPr lang="en-US"/>
          </a:p>
        </p:txBody>
      </p:sp>
    </p:spTree>
    <p:extLst>
      <p:ext uri="{BB962C8B-B14F-4D97-AF65-F5344CB8AC3E}">
        <p14:creationId xmlns:p14="http://schemas.microsoft.com/office/powerpoint/2010/main" val="32840262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BFB281-6C16-A6AA-08F0-C06CF14089C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0E3A0D4-B8B3-607C-10B8-02B91AF85A9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5C0AB44-44E2-F09A-E1A0-37E772081C1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2A6EEE9-57DB-4934-916A-54DB478EF064}"/>
              </a:ext>
            </a:extLst>
          </p:cNvPr>
          <p:cNvSpPr>
            <a:spLocks noGrp="1"/>
          </p:cNvSpPr>
          <p:nvPr>
            <p:ph type="dt" sz="half" idx="10"/>
          </p:nvPr>
        </p:nvSpPr>
        <p:spPr/>
        <p:txBody>
          <a:bodyPr/>
          <a:lstStyle/>
          <a:p>
            <a:fld id="{C0110979-4C48-4FDC-8F6E-F9D36A1D26C0}" type="datetimeFigureOut">
              <a:rPr lang="en-US" smtClean="0"/>
              <a:t>11/13/2023</a:t>
            </a:fld>
            <a:endParaRPr lang="en-US"/>
          </a:p>
        </p:txBody>
      </p:sp>
      <p:sp>
        <p:nvSpPr>
          <p:cNvPr id="6" name="Footer Placeholder 5">
            <a:extLst>
              <a:ext uri="{FF2B5EF4-FFF2-40B4-BE49-F238E27FC236}">
                <a16:creationId xmlns:a16="http://schemas.microsoft.com/office/drawing/2014/main" id="{9C2A7D2A-9916-E8E7-6E39-BBED3B1B2C7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9188416-B4A4-07E7-992E-AE9BA7AA7DFA}"/>
              </a:ext>
            </a:extLst>
          </p:cNvPr>
          <p:cNvSpPr>
            <a:spLocks noGrp="1"/>
          </p:cNvSpPr>
          <p:nvPr>
            <p:ph type="sldNum" sz="quarter" idx="12"/>
          </p:nvPr>
        </p:nvSpPr>
        <p:spPr/>
        <p:txBody>
          <a:bodyPr/>
          <a:lstStyle/>
          <a:p>
            <a:fld id="{222BF4C6-9C97-42AD-985C-162518CCE321}" type="slidenum">
              <a:rPr lang="en-US" smtClean="0"/>
              <a:t>‹#›</a:t>
            </a:fld>
            <a:endParaRPr lang="en-US"/>
          </a:p>
        </p:txBody>
      </p:sp>
    </p:spTree>
    <p:extLst>
      <p:ext uri="{BB962C8B-B14F-4D97-AF65-F5344CB8AC3E}">
        <p14:creationId xmlns:p14="http://schemas.microsoft.com/office/powerpoint/2010/main" val="15163552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7E153E-7B4B-1EF2-D40A-55595788EF0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F65F755-563F-CADE-A423-54B2ABBD54C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1592E52-3F96-FED3-B15E-CCE29DD06B4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07D0E69-A2BB-93E7-4B9E-0AD4530798C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98D0D7-33E3-A05D-13A9-075566DB629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B51E864-0408-41A9-265D-144A6E68DBD2}"/>
              </a:ext>
            </a:extLst>
          </p:cNvPr>
          <p:cNvSpPr>
            <a:spLocks noGrp="1"/>
          </p:cNvSpPr>
          <p:nvPr>
            <p:ph type="dt" sz="half" idx="10"/>
          </p:nvPr>
        </p:nvSpPr>
        <p:spPr/>
        <p:txBody>
          <a:bodyPr/>
          <a:lstStyle/>
          <a:p>
            <a:fld id="{C0110979-4C48-4FDC-8F6E-F9D36A1D26C0}" type="datetimeFigureOut">
              <a:rPr lang="en-US" smtClean="0"/>
              <a:t>11/13/2023</a:t>
            </a:fld>
            <a:endParaRPr lang="en-US"/>
          </a:p>
        </p:txBody>
      </p:sp>
      <p:sp>
        <p:nvSpPr>
          <p:cNvPr id="8" name="Footer Placeholder 7">
            <a:extLst>
              <a:ext uri="{FF2B5EF4-FFF2-40B4-BE49-F238E27FC236}">
                <a16:creationId xmlns:a16="http://schemas.microsoft.com/office/drawing/2014/main" id="{12096FBA-6D26-E02D-B96B-17E0AF12A72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59B750B-38AD-244E-B7D7-545A99CE962B}"/>
              </a:ext>
            </a:extLst>
          </p:cNvPr>
          <p:cNvSpPr>
            <a:spLocks noGrp="1"/>
          </p:cNvSpPr>
          <p:nvPr>
            <p:ph type="sldNum" sz="quarter" idx="12"/>
          </p:nvPr>
        </p:nvSpPr>
        <p:spPr/>
        <p:txBody>
          <a:bodyPr/>
          <a:lstStyle/>
          <a:p>
            <a:fld id="{222BF4C6-9C97-42AD-985C-162518CCE321}" type="slidenum">
              <a:rPr lang="en-US" smtClean="0"/>
              <a:t>‹#›</a:t>
            </a:fld>
            <a:endParaRPr lang="en-US"/>
          </a:p>
        </p:txBody>
      </p:sp>
    </p:spTree>
    <p:extLst>
      <p:ext uri="{BB962C8B-B14F-4D97-AF65-F5344CB8AC3E}">
        <p14:creationId xmlns:p14="http://schemas.microsoft.com/office/powerpoint/2010/main" val="932900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66BB6-1F21-8335-B81E-3193398D5938}"/>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DD7295B-1E3E-3AE8-998B-147E678EB5E5}"/>
              </a:ext>
            </a:extLst>
          </p:cNvPr>
          <p:cNvSpPr>
            <a:spLocks noGrp="1"/>
          </p:cNvSpPr>
          <p:nvPr>
            <p:ph type="dt" sz="half" idx="10"/>
          </p:nvPr>
        </p:nvSpPr>
        <p:spPr/>
        <p:txBody>
          <a:bodyPr/>
          <a:lstStyle/>
          <a:p>
            <a:fld id="{C0110979-4C48-4FDC-8F6E-F9D36A1D26C0}" type="datetimeFigureOut">
              <a:rPr lang="en-US" smtClean="0"/>
              <a:t>11/13/2023</a:t>
            </a:fld>
            <a:endParaRPr lang="en-US"/>
          </a:p>
        </p:txBody>
      </p:sp>
      <p:sp>
        <p:nvSpPr>
          <p:cNvPr id="4" name="Footer Placeholder 3">
            <a:extLst>
              <a:ext uri="{FF2B5EF4-FFF2-40B4-BE49-F238E27FC236}">
                <a16:creationId xmlns:a16="http://schemas.microsoft.com/office/drawing/2014/main" id="{00BE3BCB-FF0A-CF7E-31C6-49C6222B5C7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7E48CF6-216B-EF44-DCAE-D0486A8E90EB}"/>
              </a:ext>
            </a:extLst>
          </p:cNvPr>
          <p:cNvSpPr>
            <a:spLocks noGrp="1"/>
          </p:cNvSpPr>
          <p:nvPr>
            <p:ph type="sldNum" sz="quarter" idx="12"/>
          </p:nvPr>
        </p:nvSpPr>
        <p:spPr/>
        <p:txBody>
          <a:bodyPr/>
          <a:lstStyle/>
          <a:p>
            <a:fld id="{222BF4C6-9C97-42AD-985C-162518CCE321}" type="slidenum">
              <a:rPr lang="en-US" smtClean="0"/>
              <a:t>‹#›</a:t>
            </a:fld>
            <a:endParaRPr lang="en-US"/>
          </a:p>
        </p:txBody>
      </p:sp>
    </p:spTree>
    <p:extLst>
      <p:ext uri="{BB962C8B-B14F-4D97-AF65-F5344CB8AC3E}">
        <p14:creationId xmlns:p14="http://schemas.microsoft.com/office/powerpoint/2010/main" val="29307231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C7AC68C-05E4-58AA-50E3-719E0788E15D}"/>
              </a:ext>
            </a:extLst>
          </p:cNvPr>
          <p:cNvSpPr>
            <a:spLocks noGrp="1"/>
          </p:cNvSpPr>
          <p:nvPr>
            <p:ph type="dt" sz="half" idx="10"/>
          </p:nvPr>
        </p:nvSpPr>
        <p:spPr/>
        <p:txBody>
          <a:bodyPr/>
          <a:lstStyle/>
          <a:p>
            <a:fld id="{C0110979-4C48-4FDC-8F6E-F9D36A1D26C0}" type="datetimeFigureOut">
              <a:rPr lang="en-US" smtClean="0"/>
              <a:t>11/13/2023</a:t>
            </a:fld>
            <a:endParaRPr lang="en-US"/>
          </a:p>
        </p:txBody>
      </p:sp>
      <p:sp>
        <p:nvSpPr>
          <p:cNvPr id="3" name="Footer Placeholder 2">
            <a:extLst>
              <a:ext uri="{FF2B5EF4-FFF2-40B4-BE49-F238E27FC236}">
                <a16:creationId xmlns:a16="http://schemas.microsoft.com/office/drawing/2014/main" id="{92FCBF33-FEDE-29E9-F6FC-8AAD8019835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7422233-3910-3177-7C3F-2CA7ADA7B6F0}"/>
              </a:ext>
            </a:extLst>
          </p:cNvPr>
          <p:cNvSpPr>
            <a:spLocks noGrp="1"/>
          </p:cNvSpPr>
          <p:nvPr>
            <p:ph type="sldNum" sz="quarter" idx="12"/>
          </p:nvPr>
        </p:nvSpPr>
        <p:spPr/>
        <p:txBody>
          <a:bodyPr/>
          <a:lstStyle/>
          <a:p>
            <a:fld id="{222BF4C6-9C97-42AD-985C-162518CCE321}" type="slidenum">
              <a:rPr lang="en-US" smtClean="0"/>
              <a:t>‹#›</a:t>
            </a:fld>
            <a:endParaRPr lang="en-US"/>
          </a:p>
        </p:txBody>
      </p:sp>
    </p:spTree>
    <p:extLst>
      <p:ext uri="{BB962C8B-B14F-4D97-AF65-F5344CB8AC3E}">
        <p14:creationId xmlns:p14="http://schemas.microsoft.com/office/powerpoint/2010/main" val="13935400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65ADFE-1F32-CA29-C53B-2B2C04E3500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A458B53-7B68-E814-FCDA-C8CDD24C97D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37A1696-79B8-DAC9-9558-F91371524F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3CB0977-F776-5234-E55A-54026D4AC5F1}"/>
              </a:ext>
            </a:extLst>
          </p:cNvPr>
          <p:cNvSpPr>
            <a:spLocks noGrp="1"/>
          </p:cNvSpPr>
          <p:nvPr>
            <p:ph type="dt" sz="half" idx="10"/>
          </p:nvPr>
        </p:nvSpPr>
        <p:spPr/>
        <p:txBody>
          <a:bodyPr/>
          <a:lstStyle/>
          <a:p>
            <a:fld id="{C0110979-4C48-4FDC-8F6E-F9D36A1D26C0}" type="datetimeFigureOut">
              <a:rPr lang="en-US" smtClean="0"/>
              <a:t>11/13/2023</a:t>
            </a:fld>
            <a:endParaRPr lang="en-US"/>
          </a:p>
        </p:txBody>
      </p:sp>
      <p:sp>
        <p:nvSpPr>
          <p:cNvPr id="6" name="Footer Placeholder 5">
            <a:extLst>
              <a:ext uri="{FF2B5EF4-FFF2-40B4-BE49-F238E27FC236}">
                <a16:creationId xmlns:a16="http://schemas.microsoft.com/office/drawing/2014/main" id="{4AA3AF15-1676-9E7F-5456-BE0E59E8389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F4A7D1-771E-CEA5-175B-58A048010556}"/>
              </a:ext>
            </a:extLst>
          </p:cNvPr>
          <p:cNvSpPr>
            <a:spLocks noGrp="1"/>
          </p:cNvSpPr>
          <p:nvPr>
            <p:ph type="sldNum" sz="quarter" idx="12"/>
          </p:nvPr>
        </p:nvSpPr>
        <p:spPr/>
        <p:txBody>
          <a:bodyPr/>
          <a:lstStyle/>
          <a:p>
            <a:fld id="{222BF4C6-9C97-42AD-985C-162518CCE321}" type="slidenum">
              <a:rPr lang="en-US" smtClean="0"/>
              <a:t>‹#›</a:t>
            </a:fld>
            <a:endParaRPr lang="en-US"/>
          </a:p>
        </p:txBody>
      </p:sp>
    </p:spTree>
    <p:extLst>
      <p:ext uri="{BB962C8B-B14F-4D97-AF65-F5344CB8AC3E}">
        <p14:creationId xmlns:p14="http://schemas.microsoft.com/office/powerpoint/2010/main" val="36338172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27E8B2-410A-2972-4EDA-72FA5C0B8E5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CAD539A-EFCA-8920-8039-85DD4903020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E7A8AF9-4115-DA96-FC73-D7EE31F8EA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458002-2433-18B7-9C99-E50B4B06BBEB}"/>
              </a:ext>
            </a:extLst>
          </p:cNvPr>
          <p:cNvSpPr>
            <a:spLocks noGrp="1"/>
          </p:cNvSpPr>
          <p:nvPr>
            <p:ph type="dt" sz="half" idx="10"/>
          </p:nvPr>
        </p:nvSpPr>
        <p:spPr/>
        <p:txBody>
          <a:bodyPr/>
          <a:lstStyle/>
          <a:p>
            <a:fld id="{C0110979-4C48-4FDC-8F6E-F9D36A1D26C0}" type="datetimeFigureOut">
              <a:rPr lang="en-US" smtClean="0"/>
              <a:t>11/13/2023</a:t>
            </a:fld>
            <a:endParaRPr lang="en-US"/>
          </a:p>
        </p:txBody>
      </p:sp>
      <p:sp>
        <p:nvSpPr>
          <p:cNvPr id="6" name="Footer Placeholder 5">
            <a:extLst>
              <a:ext uri="{FF2B5EF4-FFF2-40B4-BE49-F238E27FC236}">
                <a16:creationId xmlns:a16="http://schemas.microsoft.com/office/drawing/2014/main" id="{572985E2-9A40-072B-E9E3-61EFEAC9209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CD41B27-BCBE-D083-FE0C-5C8F85BC8910}"/>
              </a:ext>
            </a:extLst>
          </p:cNvPr>
          <p:cNvSpPr>
            <a:spLocks noGrp="1"/>
          </p:cNvSpPr>
          <p:nvPr>
            <p:ph type="sldNum" sz="quarter" idx="12"/>
          </p:nvPr>
        </p:nvSpPr>
        <p:spPr/>
        <p:txBody>
          <a:bodyPr/>
          <a:lstStyle/>
          <a:p>
            <a:fld id="{222BF4C6-9C97-42AD-985C-162518CCE321}" type="slidenum">
              <a:rPr lang="en-US" smtClean="0"/>
              <a:t>‹#›</a:t>
            </a:fld>
            <a:endParaRPr lang="en-US"/>
          </a:p>
        </p:txBody>
      </p:sp>
    </p:spTree>
    <p:extLst>
      <p:ext uri="{BB962C8B-B14F-4D97-AF65-F5344CB8AC3E}">
        <p14:creationId xmlns:p14="http://schemas.microsoft.com/office/powerpoint/2010/main" val="10527924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3D917-84AE-D3F9-C5A8-5A4A877B29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712EDEB-4B6A-965B-86EB-9347C722C1C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2AC618E-43F1-6D0B-86F7-70BA2B382F7D}"/>
              </a:ext>
            </a:extLst>
          </p:cNvPr>
          <p:cNvSpPr>
            <a:spLocks noGrp="1"/>
          </p:cNvSpPr>
          <p:nvPr>
            <p:ph type="dt" sz="half" idx="10"/>
          </p:nvPr>
        </p:nvSpPr>
        <p:spPr/>
        <p:txBody>
          <a:bodyPr/>
          <a:lstStyle/>
          <a:p>
            <a:fld id="{C0110979-4C48-4FDC-8F6E-F9D36A1D26C0}" type="datetimeFigureOut">
              <a:rPr lang="en-US" smtClean="0"/>
              <a:t>11/13/2023</a:t>
            </a:fld>
            <a:endParaRPr lang="en-US"/>
          </a:p>
        </p:txBody>
      </p:sp>
      <p:sp>
        <p:nvSpPr>
          <p:cNvPr id="5" name="Footer Placeholder 4">
            <a:extLst>
              <a:ext uri="{FF2B5EF4-FFF2-40B4-BE49-F238E27FC236}">
                <a16:creationId xmlns:a16="http://schemas.microsoft.com/office/drawing/2014/main" id="{B614A8D5-F3C7-D41E-D4C3-FE75D741A0F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AD59FCF-076A-9EC6-D1AC-BE087675EDF0}"/>
              </a:ext>
            </a:extLst>
          </p:cNvPr>
          <p:cNvSpPr>
            <a:spLocks noGrp="1"/>
          </p:cNvSpPr>
          <p:nvPr>
            <p:ph type="sldNum" sz="quarter" idx="12"/>
          </p:nvPr>
        </p:nvSpPr>
        <p:spPr/>
        <p:txBody>
          <a:bodyPr/>
          <a:lstStyle/>
          <a:p>
            <a:fld id="{222BF4C6-9C97-42AD-985C-162518CCE321}" type="slidenum">
              <a:rPr lang="en-US" smtClean="0"/>
              <a:t>‹#›</a:t>
            </a:fld>
            <a:endParaRPr lang="en-US"/>
          </a:p>
        </p:txBody>
      </p:sp>
    </p:spTree>
    <p:extLst>
      <p:ext uri="{BB962C8B-B14F-4D97-AF65-F5344CB8AC3E}">
        <p14:creationId xmlns:p14="http://schemas.microsoft.com/office/powerpoint/2010/main" val="10458520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13E298F-BD94-E66F-4345-26BADAB57A5B}"/>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E36D118-3589-3F49-FC35-0A9D3855D2E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69A16A0-21E1-0FDA-C11C-D87CC2F27A1E}"/>
              </a:ext>
            </a:extLst>
          </p:cNvPr>
          <p:cNvSpPr>
            <a:spLocks noGrp="1"/>
          </p:cNvSpPr>
          <p:nvPr>
            <p:ph type="dt" sz="half" idx="10"/>
          </p:nvPr>
        </p:nvSpPr>
        <p:spPr/>
        <p:txBody>
          <a:bodyPr/>
          <a:lstStyle/>
          <a:p>
            <a:fld id="{C0110979-4C48-4FDC-8F6E-F9D36A1D26C0}" type="datetimeFigureOut">
              <a:rPr lang="en-US" smtClean="0"/>
              <a:t>11/13/2023</a:t>
            </a:fld>
            <a:endParaRPr lang="en-US"/>
          </a:p>
        </p:txBody>
      </p:sp>
      <p:sp>
        <p:nvSpPr>
          <p:cNvPr id="5" name="Footer Placeholder 4">
            <a:extLst>
              <a:ext uri="{FF2B5EF4-FFF2-40B4-BE49-F238E27FC236}">
                <a16:creationId xmlns:a16="http://schemas.microsoft.com/office/drawing/2014/main" id="{C908C104-B90D-25E1-9498-EC977F99921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8C3B27D-2EAB-FC55-BF1B-58F748E221EF}"/>
              </a:ext>
            </a:extLst>
          </p:cNvPr>
          <p:cNvSpPr>
            <a:spLocks noGrp="1"/>
          </p:cNvSpPr>
          <p:nvPr>
            <p:ph type="sldNum" sz="quarter" idx="12"/>
          </p:nvPr>
        </p:nvSpPr>
        <p:spPr/>
        <p:txBody>
          <a:bodyPr/>
          <a:lstStyle/>
          <a:p>
            <a:fld id="{222BF4C6-9C97-42AD-985C-162518CCE321}" type="slidenum">
              <a:rPr lang="en-US" smtClean="0"/>
              <a:t>‹#›</a:t>
            </a:fld>
            <a:endParaRPr lang="en-US"/>
          </a:p>
        </p:txBody>
      </p:sp>
    </p:spTree>
    <p:extLst>
      <p:ext uri="{BB962C8B-B14F-4D97-AF65-F5344CB8AC3E}">
        <p14:creationId xmlns:p14="http://schemas.microsoft.com/office/powerpoint/2010/main" val="28464349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BF4E480B-94D6-46F9-A2B6-B98D311FDC19}"/>
              </a:ext>
            </a:extLst>
          </p:cNvPr>
          <p:cNvGrpSpPr/>
          <p:nvPr/>
        </p:nvGrpSpPr>
        <p:grpSpPr>
          <a:xfrm>
            <a:off x="0" y="0"/>
            <a:ext cx="12191999" cy="6861600"/>
            <a:chOff x="1" y="0"/>
            <a:chExt cx="12191999" cy="6861600"/>
          </a:xfrm>
        </p:grpSpPr>
        <p:sp>
          <p:nvSpPr>
            <p:cNvPr id="10" name="Rectangle 9">
              <a:extLst>
                <a:ext uri="{FF2B5EF4-FFF2-40B4-BE49-F238E27FC236}">
                  <a16:creationId xmlns:a16="http://schemas.microsoft.com/office/drawing/2014/main" id="{07183CDE-91A1-40C3-8E80-66F89E1C2D53}"/>
                </a:ext>
              </a:extLst>
            </p:cNvPr>
            <p:cNvSpPr>
              <a:spLocks noChangeAspect="1"/>
            </p:cNvSpPr>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1" name="Oval 10">
              <a:extLst>
                <a:ext uri="{FF2B5EF4-FFF2-40B4-BE49-F238E27FC236}">
                  <a16:creationId xmlns:a16="http://schemas.microsoft.com/office/drawing/2014/main" id="{A6756515-F9AA-46BD-8DD2-AA15BA492AC0}"/>
                </a:ext>
              </a:extLst>
            </p:cNvPr>
            <p:cNvSpPr>
              <a:spLocks noChangeAspect="1"/>
            </p:cNvSpPr>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2" name="Oval 11">
              <a:extLst>
                <a:ext uri="{FF2B5EF4-FFF2-40B4-BE49-F238E27FC236}">
                  <a16:creationId xmlns:a16="http://schemas.microsoft.com/office/drawing/2014/main" id="{ABA365E2-8B71-408B-9092-0104216AC7AC}"/>
                </a:ext>
              </a:extLst>
            </p:cNvPr>
            <p:cNvSpPr>
              <a:spLocks noChangeAspect="1"/>
            </p:cNvSpPr>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13" name="Group 12">
              <a:extLst>
                <a:ext uri="{FF2B5EF4-FFF2-40B4-BE49-F238E27FC236}">
                  <a16:creationId xmlns:a16="http://schemas.microsoft.com/office/drawing/2014/main" id="{BEDB8D7A-1BF6-4CDB-B93A-7736955F5043}"/>
                </a:ext>
              </a:extLst>
            </p:cNvPr>
            <p:cNvGrpSpPr>
              <a:grpSpLocks noChangeAspect="1"/>
            </p:cNvGrpSpPr>
            <p:nvPr/>
          </p:nvGrpSpPr>
          <p:grpSpPr>
            <a:xfrm>
              <a:off x="690092" y="0"/>
              <a:ext cx="10800000" cy="6858000"/>
              <a:chOff x="2328000" y="0"/>
              <a:chExt cx="2880000" cy="1440000"/>
            </a:xfrm>
          </p:grpSpPr>
          <p:sp>
            <p:nvSpPr>
              <p:cNvPr id="18" name="Rectangle 17">
                <a:extLst>
                  <a:ext uri="{FF2B5EF4-FFF2-40B4-BE49-F238E27FC236}">
                    <a16:creationId xmlns:a16="http://schemas.microsoft.com/office/drawing/2014/main" id="{5AACD774-5167-46C7-8A62-6E2FE4BE9469}"/>
                  </a:ext>
                </a:extLst>
              </p:cNvPr>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9" name="Rectangle 18">
                <a:extLst>
                  <a:ext uri="{FF2B5EF4-FFF2-40B4-BE49-F238E27FC236}">
                    <a16:creationId xmlns:a16="http://schemas.microsoft.com/office/drawing/2014/main" id="{06E0F2D8-452E-48F9-9912-C47EAEAE1802}"/>
                  </a:ext>
                </a:extLst>
              </p:cNvPr>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4" name="Group 13">
              <a:extLst>
                <a:ext uri="{FF2B5EF4-FFF2-40B4-BE49-F238E27FC236}">
                  <a16:creationId xmlns:a16="http://schemas.microsoft.com/office/drawing/2014/main" id="{91FBBF95-430B-427C-A6E8-DB899217FC00}"/>
                </a:ext>
              </a:extLst>
            </p:cNvPr>
            <p:cNvGrpSpPr>
              <a:grpSpLocks noChangeAspect="1"/>
            </p:cNvGrpSpPr>
            <p:nvPr/>
          </p:nvGrpSpPr>
          <p:grpSpPr>
            <a:xfrm rot="5400000">
              <a:off x="7048499" y="1714500"/>
              <a:ext cx="6858000" cy="3429000"/>
              <a:chOff x="0" y="0"/>
              <a:chExt cx="2880000" cy="1440000"/>
            </a:xfrm>
          </p:grpSpPr>
          <p:sp>
            <p:nvSpPr>
              <p:cNvPr id="16" name="Rectangle 15">
                <a:extLst>
                  <a:ext uri="{FF2B5EF4-FFF2-40B4-BE49-F238E27FC236}">
                    <a16:creationId xmlns:a16="http://schemas.microsoft.com/office/drawing/2014/main" id="{BEE64698-3ED2-4395-B7FC-65248E437E0A}"/>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7" name="Rectangle 16">
                <a:extLst>
                  <a:ext uri="{FF2B5EF4-FFF2-40B4-BE49-F238E27FC236}">
                    <a16:creationId xmlns:a16="http://schemas.microsoft.com/office/drawing/2014/main" id="{FE20B1E1-CE09-4C2A-A3FB-DB8026C54E98}"/>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5" name="Rectangle 14">
              <a:extLst>
                <a:ext uri="{FF2B5EF4-FFF2-40B4-BE49-F238E27FC236}">
                  <a16:creationId xmlns:a16="http://schemas.microsoft.com/office/drawing/2014/main" id="{0CB2405B-A907-48B3-906A-FB3573C0B282}"/>
                </a:ext>
              </a:extLst>
            </p:cNvPr>
            <p:cNvSpPr>
              <a:spLocks noChangeAspect="1"/>
            </p:cNvSpPr>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20" name="Rectangle 19">
            <a:extLst>
              <a:ext uri="{FF2B5EF4-FFF2-40B4-BE49-F238E27FC236}">
                <a16:creationId xmlns:a16="http://schemas.microsoft.com/office/drawing/2014/main" id="{6DC8E2D9-6729-4614-8667-C1016D3182E4}"/>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85CEEBB1-1A1F-4A2C-B805-719CF98F68AB}"/>
              </a:ext>
            </a:extLst>
          </p:cNvPr>
          <p:cNvSpPr>
            <a:spLocks noGrp="1"/>
          </p:cNvSpPr>
          <p:nvPr>
            <p:ph type="ctrTitle"/>
          </p:nvPr>
        </p:nvSpPr>
        <p:spPr>
          <a:xfrm>
            <a:off x="540000" y="540000"/>
            <a:ext cx="11090273" cy="3798000"/>
          </a:xfrm>
        </p:spPr>
        <p:txBody>
          <a:bodyPr anchor="b"/>
          <a:lstStyle>
            <a:lvl1pPr algn="l">
              <a:defRPr sz="8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D6CC87B-ED2D-4303-BD40-E7AF14C03EF1}"/>
              </a:ext>
            </a:extLst>
          </p:cNvPr>
          <p:cNvSpPr>
            <a:spLocks noGrp="1"/>
          </p:cNvSpPr>
          <p:nvPr>
            <p:ph type="subTitle" idx="1"/>
          </p:nvPr>
        </p:nvSpPr>
        <p:spPr>
          <a:xfrm>
            <a:off x="540000" y="4508500"/>
            <a:ext cx="7345362" cy="1800224"/>
          </a:xfrm>
        </p:spPr>
        <p:txBody>
          <a:bodyPr/>
          <a:lstStyle>
            <a:lvl1pPr marL="0" indent="0" algn="l">
              <a:buNone/>
              <a:defRPr sz="1600"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D5D880B4-5679-491C-963F-EC47B048C559}"/>
              </a:ext>
            </a:extLst>
          </p:cNvPr>
          <p:cNvSpPr>
            <a:spLocks noGrp="1"/>
          </p:cNvSpPr>
          <p:nvPr>
            <p:ph type="dt" sz="half" idx="10"/>
          </p:nvPr>
        </p:nvSpPr>
        <p:spPr/>
        <p:txBody>
          <a:bodyPr/>
          <a:lstStyle/>
          <a:p>
            <a:fld id="{7CF0BCE0-945C-4FDF-95A1-2149B1FF5B83}" type="datetimeFigureOut">
              <a:rPr lang="en-US" smtClean="0"/>
              <a:t>11/13/2023</a:t>
            </a:fld>
            <a:endParaRPr lang="en-US"/>
          </a:p>
        </p:txBody>
      </p:sp>
      <p:sp>
        <p:nvSpPr>
          <p:cNvPr id="5" name="Footer Placeholder 4">
            <a:extLst>
              <a:ext uri="{FF2B5EF4-FFF2-40B4-BE49-F238E27FC236}">
                <a16:creationId xmlns:a16="http://schemas.microsoft.com/office/drawing/2014/main" id="{01865D6D-3F98-4BE8-A069-B9640990280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A0CD51D-8E06-4959-88C9-647415079FC1}"/>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6700308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31" name="Group 30">
            <a:extLst>
              <a:ext uri="{FF2B5EF4-FFF2-40B4-BE49-F238E27FC236}">
                <a16:creationId xmlns:a16="http://schemas.microsoft.com/office/drawing/2014/main" id="{67416F32-9D98-4340-82E8-E90CE00AD2AC}"/>
              </a:ext>
            </a:extLst>
          </p:cNvPr>
          <p:cNvGrpSpPr/>
          <p:nvPr/>
        </p:nvGrpSpPr>
        <p:grpSpPr>
          <a:xfrm flipV="1">
            <a:off x="0" y="-1"/>
            <a:ext cx="12191999" cy="6861601"/>
            <a:chOff x="0" y="-1"/>
            <a:chExt cx="12191999" cy="6861601"/>
          </a:xfrm>
        </p:grpSpPr>
        <p:sp>
          <p:nvSpPr>
            <p:cNvPr id="20" name="Rectangle 19">
              <a:extLst>
                <a:ext uri="{FF2B5EF4-FFF2-40B4-BE49-F238E27FC236}">
                  <a16:creationId xmlns:a16="http://schemas.microsoft.com/office/drawing/2014/main" id="{66375AB4-82BB-418F-A50F-6180F68724A4}"/>
                </a:ext>
              </a:extLst>
            </p:cNvPr>
            <p:cNvSpPr>
              <a:spLocks noChangeAspect="1"/>
            </p:cNvSpPr>
            <p:nvPr/>
          </p:nvSpPr>
          <p:spPr>
            <a:xfrm>
              <a:off x="0" y="0"/>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1" name="Oval 20">
              <a:extLst>
                <a:ext uri="{FF2B5EF4-FFF2-40B4-BE49-F238E27FC236}">
                  <a16:creationId xmlns:a16="http://schemas.microsoft.com/office/drawing/2014/main" id="{3FDD54B2-4A3F-4BFE-8FF0-82CA73F4AE8F}"/>
                </a:ext>
              </a:extLst>
            </p:cNvPr>
            <p:cNvSpPr>
              <a:spLocks noChangeAspect="1"/>
            </p:cNvSpPr>
            <p:nvPr/>
          </p:nvSpPr>
          <p:spPr>
            <a:xfrm>
              <a:off x="5750280" y="2148106"/>
              <a:ext cx="4320000" cy="4320000"/>
            </a:xfrm>
            <a:prstGeom prst="ellipse">
              <a:avLst/>
            </a:prstGeom>
            <a:solidFill>
              <a:schemeClr val="accent3">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2" name="Oval 21">
              <a:extLst>
                <a:ext uri="{FF2B5EF4-FFF2-40B4-BE49-F238E27FC236}">
                  <a16:creationId xmlns:a16="http://schemas.microsoft.com/office/drawing/2014/main" id="{30876F96-77AB-4E72-B1D2-FA45F4E3C04D}"/>
                </a:ext>
              </a:extLst>
            </p:cNvPr>
            <p:cNvSpPr>
              <a:spLocks noChangeAspect="1"/>
            </p:cNvSpPr>
            <p:nvPr/>
          </p:nvSpPr>
          <p:spPr>
            <a:xfrm>
              <a:off x="0" y="0"/>
              <a:ext cx="6347046" cy="6347046"/>
            </a:xfrm>
            <a:prstGeom prst="ellipse">
              <a:avLst/>
            </a:prstGeom>
            <a:solidFill>
              <a:schemeClr val="accent3">
                <a:alpha val="2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23" name="Group 22">
              <a:extLst>
                <a:ext uri="{FF2B5EF4-FFF2-40B4-BE49-F238E27FC236}">
                  <a16:creationId xmlns:a16="http://schemas.microsoft.com/office/drawing/2014/main" id="{BB08A2E9-6518-449E-940B-8518A1D850BB}"/>
                </a:ext>
              </a:extLst>
            </p:cNvPr>
            <p:cNvGrpSpPr>
              <a:grpSpLocks noChangeAspect="1"/>
            </p:cNvGrpSpPr>
            <p:nvPr/>
          </p:nvGrpSpPr>
          <p:grpSpPr>
            <a:xfrm rot="10800000">
              <a:off x="0" y="-1"/>
              <a:ext cx="10800000" cy="6858000"/>
              <a:chOff x="2328000" y="0"/>
              <a:chExt cx="2880000" cy="1440000"/>
            </a:xfrm>
          </p:grpSpPr>
          <p:sp>
            <p:nvSpPr>
              <p:cNvPr id="28" name="Rectangle 27">
                <a:extLst>
                  <a:ext uri="{FF2B5EF4-FFF2-40B4-BE49-F238E27FC236}">
                    <a16:creationId xmlns:a16="http://schemas.microsoft.com/office/drawing/2014/main" id="{60A86BE0-76B3-4EA0-BA2D-05266013A814}"/>
                  </a:ext>
                </a:extLst>
              </p:cNvPr>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9" name="Rectangle 28">
                <a:extLst>
                  <a:ext uri="{FF2B5EF4-FFF2-40B4-BE49-F238E27FC236}">
                    <a16:creationId xmlns:a16="http://schemas.microsoft.com/office/drawing/2014/main" id="{6BA13564-810C-4398-AA63-67B020811FCB}"/>
                  </a:ext>
                </a:extLst>
              </p:cNvPr>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25" name="Rectangle 24">
              <a:extLst>
                <a:ext uri="{FF2B5EF4-FFF2-40B4-BE49-F238E27FC236}">
                  <a16:creationId xmlns:a16="http://schemas.microsoft.com/office/drawing/2014/main" id="{3555E1EF-6216-47FA-BBCA-7C0C8C2DAB8C}"/>
                </a:ext>
              </a:extLst>
            </p:cNvPr>
            <p:cNvSpPr>
              <a:spLocks noChangeAspect="1"/>
            </p:cNvSpPr>
            <p:nvPr/>
          </p:nvSpPr>
          <p:spPr>
            <a:xfrm rot="10800000">
              <a:off x="5602286" y="271887"/>
              <a:ext cx="6589713" cy="6589713"/>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32" name="Rectangle 31">
            <a:extLst>
              <a:ext uri="{FF2B5EF4-FFF2-40B4-BE49-F238E27FC236}">
                <a16:creationId xmlns:a16="http://schemas.microsoft.com/office/drawing/2014/main" id="{D8D85657-6A77-4466-887F-EE948B9CD2B2}"/>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C5D35498-B0C3-40BD-9407-6D0C0587E52D}"/>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492F85E-0893-4D8C-816A-5193CC6DC9C0}"/>
              </a:ext>
            </a:extLst>
          </p:cNvPr>
          <p:cNvSpPr>
            <a:spLocks noGrp="1"/>
          </p:cNvSpPr>
          <p:nvPr>
            <p:ph idx="1"/>
          </p:nvPr>
        </p:nvSpPr>
        <p:spPr/>
        <p:txBody>
          <a:bodyPr/>
          <a:lstStyle>
            <a:lvl1pPr marL="270000">
              <a:defRPr/>
            </a:lvl1pPr>
            <a:lvl2pPr>
              <a:defRPr/>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5D46A9C-9655-49F5-85B3-A8A37F4F5A8F}"/>
              </a:ext>
            </a:extLst>
          </p:cNvPr>
          <p:cNvSpPr>
            <a:spLocks noGrp="1"/>
          </p:cNvSpPr>
          <p:nvPr>
            <p:ph type="dt" sz="half" idx="10"/>
          </p:nvPr>
        </p:nvSpPr>
        <p:spPr/>
        <p:txBody>
          <a:bodyPr/>
          <a:lstStyle/>
          <a:p>
            <a:fld id="{7CF0BCE0-945C-4FDF-95A1-2149B1FF5B83}" type="datetimeFigureOut">
              <a:rPr lang="en-US" smtClean="0"/>
              <a:t>11/13/2023</a:t>
            </a:fld>
            <a:endParaRPr lang="en-US"/>
          </a:p>
        </p:txBody>
      </p:sp>
      <p:sp>
        <p:nvSpPr>
          <p:cNvPr id="5" name="Footer Placeholder 4">
            <a:extLst>
              <a:ext uri="{FF2B5EF4-FFF2-40B4-BE49-F238E27FC236}">
                <a16:creationId xmlns:a16="http://schemas.microsoft.com/office/drawing/2014/main" id="{72EF896C-71D7-487F-A1B9-CBBE6DF4D6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8228E8-7B8A-4153-BEB2-BD5A69F25131}"/>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73900986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1E54407D-DBA4-414C-ACA5-30D7B87C652B}"/>
              </a:ext>
            </a:extLst>
          </p:cNvPr>
          <p:cNvGrpSpPr/>
          <p:nvPr/>
        </p:nvGrpSpPr>
        <p:grpSpPr>
          <a:xfrm>
            <a:off x="0" y="0"/>
            <a:ext cx="12192000" cy="6858000"/>
            <a:chOff x="0" y="0"/>
            <a:chExt cx="12192000" cy="6858000"/>
          </a:xfrm>
        </p:grpSpPr>
        <p:sp>
          <p:nvSpPr>
            <p:cNvPr id="7" name="Rectangle 6">
              <a:extLst>
                <a:ext uri="{FF2B5EF4-FFF2-40B4-BE49-F238E27FC236}">
                  <a16:creationId xmlns:a16="http://schemas.microsoft.com/office/drawing/2014/main" id="{6BD518BC-8E44-4DAA-A8B9-2CFBD91DCDCD}"/>
                </a:ext>
              </a:extLst>
            </p:cNvPr>
            <p:cNvSpPr/>
            <p:nvPr/>
          </p:nvSpPr>
          <p:spPr>
            <a:xfrm rot="10800000" flipH="1">
              <a:off x="0" y="2019649"/>
              <a:ext cx="4838350" cy="483835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7">
              <a:extLst>
                <a:ext uri="{FF2B5EF4-FFF2-40B4-BE49-F238E27FC236}">
                  <a16:creationId xmlns:a16="http://schemas.microsoft.com/office/drawing/2014/main" id="{967C3660-39CD-431D-8E64-37508FFEAC96}"/>
                </a:ext>
              </a:extLst>
            </p:cNvPr>
            <p:cNvGrpSpPr>
              <a:grpSpLocks noChangeAspect="1"/>
            </p:cNvGrpSpPr>
            <p:nvPr/>
          </p:nvGrpSpPr>
          <p:grpSpPr>
            <a:xfrm>
              <a:off x="5603875" y="0"/>
              <a:ext cx="6521820" cy="3260910"/>
              <a:chOff x="0" y="0"/>
              <a:chExt cx="2880000" cy="1440000"/>
            </a:xfrm>
          </p:grpSpPr>
          <p:sp>
            <p:nvSpPr>
              <p:cNvPr id="9" name="Rectangle 8">
                <a:extLst>
                  <a:ext uri="{FF2B5EF4-FFF2-40B4-BE49-F238E27FC236}">
                    <a16:creationId xmlns:a16="http://schemas.microsoft.com/office/drawing/2014/main" id="{C4CCE569-E461-438A-A235-B96A542AF82F}"/>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3F9DF1F-1F74-476C-AD41-22AC3F8A65A0}"/>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Rectangle 10">
              <a:extLst>
                <a:ext uri="{FF2B5EF4-FFF2-40B4-BE49-F238E27FC236}">
                  <a16:creationId xmlns:a16="http://schemas.microsoft.com/office/drawing/2014/main" id="{EBE49ED5-9713-43D1-AE9E-3F9FE5574077}"/>
                </a:ext>
              </a:extLst>
            </p:cNvPr>
            <p:cNvSpPr>
              <a:spLocks noChangeAspect="1"/>
            </p:cNvSpPr>
            <p:nvPr/>
          </p:nvSpPr>
          <p:spPr>
            <a:xfrm rot="5400000">
              <a:off x="5334000" y="0"/>
              <a:ext cx="6858000" cy="6858000"/>
            </a:xfrm>
            <a:prstGeom prst="rect">
              <a:avLst/>
            </a:prstGeom>
            <a:gradFill flip="none" rotWithShape="1">
              <a:gsLst>
                <a:gs pos="0">
                  <a:schemeClr val="accent3">
                    <a:alpha val="60000"/>
                  </a:schemeClr>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D21A2854-1482-4441-85EA-D7B9F3EF56D2}"/>
                </a:ext>
              </a:extLst>
            </p:cNvPr>
            <p:cNvSpPr>
              <a:spLocks noChangeAspect="1"/>
            </p:cNvSpPr>
            <p:nvPr/>
          </p:nvSpPr>
          <p:spPr>
            <a:xfrm>
              <a:off x="494887" y="2538000"/>
              <a:ext cx="4320000" cy="4320000"/>
            </a:xfrm>
            <a:prstGeom prst="ellipse">
              <a:avLst/>
            </a:prstGeom>
            <a:solidFill>
              <a:schemeClr val="accent2">
                <a:alpha val="2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FED36A6D-894D-44DA-851C-345A414F3F68}"/>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9D36F1DF-CD42-4695-A7D0-2F5B193057E9}"/>
              </a:ext>
            </a:extLst>
          </p:cNvPr>
          <p:cNvSpPr>
            <a:spLocks noGrp="1"/>
          </p:cNvSpPr>
          <p:nvPr>
            <p:ph type="title"/>
          </p:nvPr>
        </p:nvSpPr>
        <p:spPr>
          <a:xfrm>
            <a:off x="540000" y="540000"/>
            <a:ext cx="7345362" cy="5768725"/>
          </a:xfrm>
        </p:spPr>
        <p:txBody>
          <a:bodyPr anchor="t"/>
          <a:lstStyle>
            <a:lvl1pPr>
              <a:defRPr sz="8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A549160-0F86-4FCA-8718-6980E99C7938}"/>
              </a:ext>
            </a:extLst>
          </p:cNvPr>
          <p:cNvSpPr>
            <a:spLocks noGrp="1"/>
          </p:cNvSpPr>
          <p:nvPr>
            <p:ph type="body" idx="1"/>
          </p:nvPr>
        </p:nvSpPr>
        <p:spPr>
          <a:xfrm>
            <a:off x="8075612" y="540000"/>
            <a:ext cx="3565523" cy="5768725"/>
          </a:xfrm>
        </p:spPr>
        <p:txBody>
          <a:bodyPr anchor="t"/>
          <a:lstStyle>
            <a:lvl1pPr marL="0" indent="0">
              <a:buNone/>
              <a:defRPr sz="1800" cap="all" spc="30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5C6CBB-DABA-4F2E-8574-46747E15EA1A}"/>
              </a:ext>
            </a:extLst>
          </p:cNvPr>
          <p:cNvSpPr>
            <a:spLocks noGrp="1"/>
          </p:cNvSpPr>
          <p:nvPr>
            <p:ph type="dt" sz="half" idx="10"/>
          </p:nvPr>
        </p:nvSpPr>
        <p:spPr/>
        <p:txBody>
          <a:bodyPr/>
          <a:lstStyle/>
          <a:p>
            <a:fld id="{7CF0BCE0-945C-4FDF-95A1-2149B1FF5B83}" type="datetimeFigureOut">
              <a:rPr lang="en-US" smtClean="0"/>
              <a:t>11/13/2023</a:t>
            </a:fld>
            <a:endParaRPr lang="en-US" dirty="0"/>
          </a:p>
        </p:txBody>
      </p:sp>
      <p:sp>
        <p:nvSpPr>
          <p:cNvPr id="5" name="Footer Placeholder 4">
            <a:extLst>
              <a:ext uri="{FF2B5EF4-FFF2-40B4-BE49-F238E27FC236}">
                <a16:creationId xmlns:a16="http://schemas.microsoft.com/office/drawing/2014/main" id="{8FAF86BC-9ECC-439C-BF2E-F0B7EF193B5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C742552-C4C9-44EE-B7CB-5A652393BA20}"/>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9060169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A5774299-531D-4CAC-881D-7EB68BC99FCC}"/>
              </a:ext>
            </a:extLst>
          </p:cNvPr>
          <p:cNvGrpSpPr/>
          <p:nvPr/>
        </p:nvGrpSpPr>
        <p:grpSpPr>
          <a:xfrm>
            <a:off x="0" y="-3"/>
            <a:ext cx="12192000" cy="6858003"/>
            <a:chOff x="0" y="-3"/>
            <a:chExt cx="12192000" cy="6858003"/>
          </a:xfrm>
        </p:grpSpPr>
        <p:sp useBgFill="1">
          <p:nvSpPr>
            <p:cNvPr id="9" name="Rectangle 8">
              <a:extLst>
                <a:ext uri="{FF2B5EF4-FFF2-40B4-BE49-F238E27FC236}">
                  <a16:creationId xmlns:a16="http://schemas.microsoft.com/office/drawing/2014/main" id="{A17676CF-DDCC-48C1-AC68-CDA0B9E47FD8}"/>
                </a:ext>
              </a:extLst>
            </p:cNvPr>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E052D363-F6F5-455B-A2F2-A12B30CEE528}"/>
                </a:ext>
              </a:extLst>
            </p:cNvPr>
            <p:cNvGrpSpPr>
              <a:grpSpLocks noChangeAspect="1"/>
            </p:cNvGrpSpPr>
            <p:nvPr/>
          </p:nvGrpSpPr>
          <p:grpSpPr>
            <a:xfrm>
              <a:off x="672000" y="-3"/>
              <a:ext cx="11520000" cy="5760000"/>
              <a:chOff x="5981700" y="-1"/>
              <a:chExt cx="6042660" cy="3021330"/>
            </a:xfrm>
          </p:grpSpPr>
          <p:sp>
            <p:nvSpPr>
              <p:cNvPr id="17" name="Rectangle 16">
                <a:extLst>
                  <a:ext uri="{FF2B5EF4-FFF2-40B4-BE49-F238E27FC236}">
                    <a16:creationId xmlns:a16="http://schemas.microsoft.com/office/drawing/2014/main" id="{D0C396B8-00CA-4AE9-A0A5-B4E2B2A2AC07}"/>
                  </a:ext>
                </a:extLst>
              </p:cNvPr>
              <p:cNvSpPr/>
              <p:nvPr/>
            </p:nvSpPr>
            <p:spPr>
              <a:xfrm>
                <a:off x="900303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F6660166-3107-4058-A259-59B0527306BD}"/>
                  </a:ext>
                </a:extLst>
              </p:cNvPr>
              <p:cNvSpPr/>
              <p:nvPr/>
            </p:nvSpPr>
            <p:spPr>
              <a:xfrm flipH="1">
                <a:off x="598170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Rectangle 10">
              <a:extLst>
                <a:ext uri="{FF2B5EF4-FFF2-40B4-BE49-F238E27FC236}">
                  <a16:creationId xmlns:a16="http://schemas.microsoft.com/office/drawing/2014/main" id="{42BE934E-3063-4D0F-AFDE-68D58D336CBE}"/>
                </a:ext>
              </a:extLst>
            </p:cNvPr>
            <p:cNvSpPr>
              <a:spLocks noChangeAspect="1"/>
            </p:cNvSpPr>
            <p:nvPr/>
          </p:nvSpPr>
          <p:spPr>
            <a:xfrm rot="5400000">
              <a:off x="5334000" y="0"/>
              <a:ext cx="6858000" cy="6858000"/>
            </a:xfrm>
            <a:prstGeom prst="rect">
              <a:avLst/>
            </a:prstGeom>
            <a:gradFill flip="none" rotWithShape="1">
              <a:gsLst>
                <a:gs pos="0">
                  <a:schemeClr val="accent3">
                    <a:alpha val="60000"/>
                  </a:schemeClr>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039660FA-744A-4CB3-9BED-C59793E3BF32}"/>
                </a:ext>
              </a:extLst>
            </p:cNvPr>
            <p:cNvSpPr>
              <a:spLocks noChangeAspect="1"/>
            </p:cNvSpPr>
            <p:nvPr/>
          </p:nvSpPr>
          <p:spPr>
            <a:xfrm>
              <a:off x="0" y="2538000"/>
              <a:ext cx="4320000" cy="4320000"/>
            </a:xfrm>
            <a:prstGeom prst="ellipse">
              <a:avLst/>
            </a:prstGeom>
            <a:solidFill>
              <a:schemeClr val="accent3">
                <a:alpha val="4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AE313EEC-733B-4019-8A0B-3FA768B8DB7A}"/>
                </a:ext>
              </a:extLst>
            </p:cNvPr>
            <p:cNvGrpSpPr/>
            <p:nvPr/>
          </p:nvGrpSpPr>
          <p:grpSpPr>
            <a:xfrm rot="10800000">
              <a:off x="1" y="2948940"/>
              <a:ext cx="7818118" cy="3909059"/>
              <a:chOff x="0" y="0"/>
              <a:chExt cx="2880000" cy="1440000"/>
            </a:xfrm>
          </p:grpSpPr>
          <p:sp>
            <p:nvSpPr>
              <p:cNvPr id="15" name="Rectangle 14">
                <a:extLst>
                  <a:ext uri="{FF2B5EF4-FFF2-40B4-BE49-F238E27FC236}">
                    <a16:creationId xmlns:a16="http://schemas.microsoft.com/office/drawing/2014/main" id="{421FE91F-780C-4ABD-ADE8-0EFDB7196A10}"/>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09EA389-EE78-4475-A390-5EDED23C2D68}"/>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5E492A94-8867-4C62-9D40-4023C41E0AF8}"/>
                </a:ext>
              </a:extLst>
            </p:cNvPr>
            <p:cNvSpPr>
              <a:spLocks noChangeAspect="1"/>
            </p:cNvSpPr>
            <p:nvPr/>
          </p:nvSpPr>
          <p:spPr>
            <a:xfrm rot="10800000" flipH="1">
              <a:off x="0" y="521786"/>
              <a:ext cx="6336213" cy="63362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Rectangle 18">
            <a:extLst>
              <a:ext uri="{FF2B5EF4-FFF2-40B4-BE49-F238E27FC236}">
                <a16:creationId xmlns:a16="http://schemas.microsoft.com/office/drawing/2014/main" id="{A3DAD7C5-BA12-4557-8BC4-72C69B0D59DD}"/>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854412EC-56C0-4009-B2E3-D63F9EECB9D4}"/>
              </a:ext>
            </a:extLst>
          </p:cNvPr>
          <p:cNvSpPr>
            <a:spLocks noGrp="1"/>
          </p:cNvSpPr>
          <p:nvPr>
            <p:ph type="title"/>
          </p:nvPr>
        </p:nvSpPr>
        <p:spPr>
          <a:xfrm>
            <a:off x="540000" y="539999"/>
            <a:ext cx="11090275" cy="1209600"/>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B70C84F-F3B7-4BF4-A328-BCF5ADD32944}"/>
              </a:ext>
            </a:extLst>
          </p:cNvPr>
          <p:cNvSpPr>
            <a:spLocks noGrp="1"/>
          </p:cNvSpPr>
          <p:nvPr>
            <p:ph sz="half" idx="1"/>
          </p:nvPr>
        </p:nvSpPr>
        <p:spPr>
          <a:xfrm>
            <a:off x="540000" y="1929600"/>
            <a:ext cx="5437186" cy="438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EF919CD5-DBB4-4749-980D-B5B40ECB67B9}"/>
              </a:ext>
            </a:extLst>
          </p:cNvPr>
          <p:cNvSpPr>
            <a:spLocks noGrp="1"/>
          </p:cNvSpPr>
          <p:nvPr>
            <p:ph sz="half" idx="2"/>
          </p:nvPr>
        </p:nvSpPr>
        <p:spPr>
          <a:xfrm>
            <a:off x="6203950" y="1929600"/>
            <a:ext cx="5437186" cy="438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BCFC378-6572-43DF-8344-59DE8122CD12}"/>
              </a:ext>
            </a:extLst>
          </p:cNvPr>
          <p:cNvSpPr>
            <a:spLocks noGrp="1"/>
          </p:cNvSpPr>
          <p:nvPr>
            <p:ph type="dt" sz="half" idx="10"/>
          </p:nvPr>
        </p:nvSpPr>
        <p:spPr/>
        <p:txBody>
          <a:bodyPr/>
          <a:lstStyle/>
          <a:p>
            <a:fld id="{7CF0BCE0-945C-4FDF-95A1-2149B1FF5B83}" type="datetimeFigureOut">
              <a:rPr lang="en-US" smtClean="0"/>
              <a:t>11/13/2023</a:t>
            </a:fld>
            <a:endParaRPr lang="en-US"/>
          </a:p>
        </p:txBody>
      </p:sp>
      <p:sp>
        <p:nvSpPr>
          <p:cNvPr id="6" name="Footer Placeholder 5">
            <a:extLst>
              <a:ext uri="{FF2B5EF4-FFF2-40B4-BE49-F238E27FC236}">
                <a16:creationId xmlns:a16="http://schemas.microsoft.com/office/drawing/2014/main" id="{36967A14-246A-4DDF-865C-68F6E16906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9674B6D-E110-478C-94B9-2F8199E586DC}"/>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66111006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5130F7E5-A40E-4C9C-8E4F-3935B9182C4A}"/>
              </a:ext>
            </a:extLst>
          </p:cNvPr>
          <p:cNvGrpSpPr/>
          <p:nvPr/>
        </p:nvGrpSpPr>
        <p:grpSpPr>
          <a:xfrm>
            <a:off x="0" y="-2"/>
            <a:ext cx="12191999" cy="6858001"/>
            <a:chOff x="0" y="-2"/>
            <a:chExt cx="12191999" cy="6858001"/>
          </a:xfrm>
        </p:grpSpPr>
        <p:sp>
          <p:nvSpPr>
            <p:cNvPr id="12" name="Rectangle 11">
              <a:extLst>
                <a:ext uri="{FF2B5EF4-FFF2-40B4-BE49-F238E27FC236}">
                  <a16:creationId xmlns:a16="http://schemas.microsoft.com/office/drawing/2014/main" id="{AE67B504-02A7-4203-87D0-07D333D71917}"/>
                </a:ext>
              </a:extLst>
            </p:cNvPr>
            <p:cNvSpPr/>
            <p:nvPr/>
          </p:nvSpPr>
          <p:spPr>
            <a:xfrm>
              <a:off x="7995665" y="2562224"/>
              <a:ext cx="4196334" cy="4295775"/>
            </a:xfrm>
            <a:prstGeom prst="rect">
              <a:avLst/>
            </a:prstGeom>
            <a:gradFill flip="none" rotWithShape="1">
              <a:gsLst>
                <a:gs pos="0">
                  <a:schemeClr val="accent3">
                    <a:alpha val="40000"/>
                  </a:schemeClr>
                </a:gs>
                <a:gs pos="34000">
                  <a:schemeClr val="accent3">
                    <a:alpha val="20000"/>
                  </a:schemeClr>
                </a:gs>
                <a:gs pos="65000">
                  <a:schemeClr val="accent3">
                    <a:alpha val="0"/>
                  </a:schemeClr>
                </a:gs>
              </a:gsLst>
              <a:path path="circle">
                <a:fillToRect l="100000" t="100000"/>
              </a:path>
              <a:tileRect r="-100000" b="-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DA1158F3-E1C3-400D-8505-628DB94365CE}"/>
                </a:ext>
              </a:extLst>
            </p:cNvPr>
            <p:cNvGrpSpPr/>
            <p:nvPr/>
          </p:nvGrpSpPr>
          <p:grpSpPr>
            <a:xfrm rot="16200000">
              <a:off x="2295528" y="-2295528"/>
              <a:ext cx="6858000" cy="11449051"/>
              <a:chOff x="0" y="2333625"/>
              <a:chExt cx="9515474" cy="3766109"/>
            </a:xfrm>
          </p:grpSpPr>
          <p:sp>
            <p:nvSpPr>
              <p:cNvPr id="23" name="Rectangle 22">
                <a:extLst>
                  <a:ext uri="{FF2B5EF4-FFF2-40B4-BE49-F238E27FC236}">
                    <a16:creationId xmlns:a16="http://schemas.microsoft.com/office/drawing/2014/main" id="{0AEADDCE-3295-4F24-8700-C93B5457C2B7}"/>
                  </a:ext>
                </a:extLst>
              </p:cNvPr>
              <p:cNvSpPr/>
              <p:nvPr/>
            </p:nvSpPr>
            <p:spPr>
              <a:xfrm>
                <a:off x="4757737"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1F95C76A-5429-458C-BC9D-E1053EF7B84F}"/>
                  </a:ext>
                </a:extLst>
              </p:cNvPr>
              <p:cNvSpPr/>
              <p:nvPr/>
            </p:nvSpPr>
            <p:spPr>
              <a:xfrm flipH="1">
                <a:off x="0"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4" name="Group 13">
              <a:extLst>
                <a:ext uri="{FF2B5EF4-FFF2-40B4-BE49-F238E27FC236}">
                  <a16:creationId xmlns:a16="http://schemas.microsoft.com/office/drawing/2014/main" id="{3D0E8A42-259A-43FA-B284-B459D7364097}"/>
                </a:ext>
              </a:extLst>
            </p:cNvPr>
            <p:cNvGrpSpPr>
              <a:grpSpLocks noChangeAspect="1"/>
            </p:cNvGrpSpPr>
            <p:nvPr/>
          </p:nvGrpSpPr>
          <p:grpSpPr>
            <a:xfrm rot="5400000">
              <a:off x="3583369" y="-3583369"/>
              <a:ext cx="4713262" cy="11880000"/>
              <a:chOff x="1" y="0"/>
              <a:chExt cx="8305797" cy="6858000"/>
            </a:xfrm>
          </p:grpSpPr>
          <p:sp>
            <p:nvSpPr>
              <p:cNvPr id="21" name="Rectangle 20">
                <a:extLst>
                  <a:ext uri="{FF2B5EF4-FFF2-40B4-BE49-F238E27FC236}">
                    <a16:creationId xmlns:a16="http://schemas.microsoft.com/office/drawing/2014/main" id="{7900B4F1-619C-4C0E-B749-1843F22C946A}"/>
                  </a:ext>
                </a:extLst>
              </p:cNvPr>
              <p:cNvSpPr/>
              <p:nvPr/>
            </p:nvSpPr>
            <p:spPr>
              <a:xfrm>
                <a:off x="931" y="342900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6E6F70BB-DCCC-4CF0-B5BB-95A965A99947}"/>
                  </a:ext>
                </a:extLst>
              </p:cNvPr>
              <p:cNvSpPr/>
              <p:nvPr/>
            </p:nvSpPr>
            <p:spPr>
              <a:xfrm flipV="1">
                <a:off x="1" y="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5" name="Group 14">
              <a:extLst>
                <a:ext uri="{FF2B5EF4-FFF2-40B4-BE49-F238E27FC236}">
                  <a16:creationId xmlns:a16="http://schemas.microsoft.com/office/drawing/2014/main" id="{83E6C50C-C1DA-44E1-B254-3B7228879DCD}"/>
                </a:ext>
              </a:extLst>
            </p:cNvPr>
            <p:cNvGrpSpPr/>
            <p:nvPr/>
          </p:nvGrpSpPr>
          <p:grpSpPr>
            <a:xfrm>
              <a:off x="2676525" y="0"/>
              <a:ext cx="9515473" cy="3766109"/>
              <a:chOff x="2333625" y="2433367"/>
              <a:chExt cx="9897159" cy="3766109"/>
            </a:xfrm>
          </p:grpSpPr>
          <p:sp>
            <p:nvSpPr>
              <p:cNvPr id="19" name="Rectangle 18">
                <a:extLst>
                  <a:ext uri="{FF2B5EF4-FFF2-40B4-BE49-F238E27FC236}">
                    <a16:creationId xmlns:a16="http://schemas.microsoft.com/office/drawing/2014/main" id="{DFC6EEED-A40A-4D1C-BE6B-11DD62770607}"/>
                  </a:ext>
                </a:extLst>
              </p:cNvPr>
              <p:cNvSpPr/>
              <p:nvPr/>
            </p:nvSpPr>
            <p:spPr>
              <a:xfrm>
                <a:off x="728220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527FF3FB-FDFC-4659-A7D6-ABED74010E82}"/>
                  </a:ext>
                </a:extLst>
              </p:cNvPr>
              <p:cNvSpPr/>
              <p:nvPr/>
            </p:nvSpPr>
            <p:spPr>
              <a:xfrm flipH="1">
                <a:off x="233362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a:extLst>
                <a:ext uri="{FF2B5EF4-FFF2-40B4-BE49-F238E27FC236}">
                  <a16:creationId xmlns:a16="http://schemas.microsoft.com/office/drawing/2014/main" id="{51548ED5-6668-4672-88DC-40E92508ACA2}"/>
                </a:ext>
              </a:extLst>
            </p:cNvPr>
            <p:cNvGrpSpPr/>
            <p:nvPr/>
          </p:nvGrpSpPr>
          <p:grpSpPr>
            <a:xfrm>
              <a:off x="0" y="0"/>
              <a:ext cx="9515473" cy="3766109"/>
              <a:chOff x="0" y="2333625"/>
              <a:chExt cx="9515473" cy="3766109"/>
            </a:xfrm>
          </p:grpSpPr>
          <p:sp>
            <p:nvSpPr>
              <p:cNvPr id="17" name="Rectangle 16">
                <a:extLst>
                  <a:ext uri="{FF2B5EF4-FFF2-40B4-BE49-F238E27FC236}">
                    <a16:creationId xmlns:a16="http://schemas.microsoft.com/office/drawing/2014/main" id="{975AE1B2-E73F-4E6E-AAFB-FB1C02684D32}"/>
                  </a:ext>
                </a:extLst>
              </p:cNvPr>
              <p:cNvSpPr/>
              <p:nvPr/>
            </p:nvSpPr>
            <p:spPr>
              <a:xfrm>
                <a:off x="4757737"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750F2D6-C0E1-4AFE-AB87-083292737609}"/>
                  </a:ext>
                </a:extLst>
              </p:cNvPr>
              <p:cNvSpPr/>
              <p:nvPr/>
            </p:nvSpPr>
            <p:spPr>
              <a:xfrm flipH="1">
                <a:off x="0"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5" name="Rectangle 24">
            <a:extLst>
              <a:ext uri="{FF2B5EF4-FFF2-40B4-BE49-F238E27FC236}">
                <a16:creationId xmlns:a16="http://schemas.microsoft.com/office/drawing/2014/main" id="{4ECC0D66-F2BE-4BF4-87F6-CE618B5C8916}"/>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9A0BCA11-08C2-4C9A-B0A3-31C9051CDF9E}"/>
              </a:ext>
            </a:extLst>
          </p:cNvPr>
          <p:cNvSpPr>
            <a:spLocks noGrp="1"/>
          </p:cNvSpPr>
          <p:nvPr>
            <p:ph type="title"/>
          </p:nvPr>
        </p:nvSpPr>
        <p:spPr>
          <a:xfrm>
            <a:off x="540000" y="539999"/>
            <a:ext cx="11090273" cy="1210396"/>
          </a:xfrm>
        </p:spPr>
        <p:txBody>
          <a:bodyPr>
            <a:normAutofit/>
          </a:bodyPr>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662CEB0-C969-40EA-A5E2-8D875E28A6B6}"/>
              </a:ext>
            </a:extLst>
          </p:cNvPr>
          <p:cNvSpPr>
            <a:spLocks noGrp="1"/>
          </p:cNvSpPr>
          <p:nvPr>
            <p:ph type="body" idx="1"/>
          </p:nvPr>
        </p:nvSpPr>
        <p:spPr>
          <a:xfrm>
            <a:off x="540000" y="1929783"/>
            <a:ext cx="5448052" cy="792161"/>
          </a:xfrm>
        </p:spPr>
        <p:txBody>
          <a:bodyPr anchor="b"/>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40F41A6-112E-4305-A0BA-6E119A77AC10}"/>
              </a:ext>
            </a:extLst>
          </p:cNvPr>
          <p:cNvSpPr>
            <a:spLocks noGrp="1"/>
          </p:cNvSpPr>
          <p:nvPr>
            <p:ph sz="half" idx="2"/>
          </p:nvPr>
        </p:nvSpPr>
        <p:spPr>
          <a:xfrm>
            <a:off x="540000" y="2937844"/>
            <a:ext cx="5437186" cy="33765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9AC672C5-31B9-443B-8DEE-5523646891F7}"/>
              </a:ext>
            </a:extLst>
          </p:cNvPr>
          <p:cNvSpPr>
            <a:spLocks noGrp="1"/>
          </p:cNvSpPr>
          <p:nvPr>
            <p:ph type="body" sz="quarter" idx="3"/>
          </p:nvPr>
        </p:nvSpPr>
        <p:spPr>
          <a:xfrm>
            <a:off x="6203949" y="1929782"/>
            <a:ext cx="5437187" cy="792000"/>
          </a:xfrm>
        </p:spPr>
        <p:txBody>
          <a:bodyPr anchor="b"/>
          <a:lstStyle>
            <a:lvl1pPr marL="0" indent="0">
              <a:buNone/>
              <a:defRPr sz="1600" b="0" i="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4D18B9D-8B21-4249-A3AD-8FBE48F0F55B}"/>
              </a:ext>
            </a:extLst>
          </p:cNvPr>
          <p:cNvSpPr>
            <a:spLocks noGrp="1"/>
          </p:cNvSpPr>
          <p:nvPr>
            <p:ph sz="quarter" idx="4"/>
          </p:nvPr>
        </p:nvSpPr>
        <p:spPr>
          <a:xfrm>
            <a:off x="6203950" y="2937844"/>
            <a:ext cx="5437186" cy="33765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05B60881-13B2-4064-84FB-6D071F36C433}"/>
              </a:ext>
            </a:extLst>
          </p:cNvPr>
          <p:cNvSpPr>
            <a:spLocks noGrp="1"/>
          </p:cNvSpPr>
          <p:nvPr>
            <p:ph type="dt" sz="half" idx="10"/>
          </p:nvPr>
        </p:nvSpPr>
        <p:spPr/>
        <p:txBody>
          <a:bodyPr/>
          <a:lstStyle/>
          <a:p>
            <a:fld id="{7CF0BCE0-945C-4FDF-95A1-2149B1FF5B83}" type="datetimeFigureOut">
              <a:rPr lang="en-US" smtClean="0"/>
              <a:t>11/13/2023</a:t>
            </a:fld>
            <a:endParaRPr lang="en-US"/>
          </a:p>
        </p:txBody>
      </p:sp>
      <p:sp>
        <p:nvSpPr>
          <p:cNvPr id="8" name="Footer Placeholder 7">
            <a:extLst>
              <a:ext uri="{FF2B5EF4-FFF2-40B4-BE49-F238E27FC236}">
                <a16:creationId xmlns:a16="http://schemas.microsoft.com/office/drawing/2014/main" id="{249FCE5D-D5EF-485D-97FA-2614FF96429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7F204FC-4F66-417C-8E4B-74772ED05701}"/>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89278798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9521FD20-B9D4-4FD1-9AAD-F4157555AD62}"/>
              </a:ext>
            </a:extLst>
          </p:cNvPr>
          <p:cNvGrpSpPr/>
          <p:nvPr/>
        </p:nvGrpSpPr>
        <p:grpSpPr>
          <a:xfrm rot="10800000">
            <a:off x="1392000" y="0"/>
            <a:ext cx="10800000" cy="6858000"/>
            <a:chOff x="0" y="0"/>
            <a:chExt cx="10800000" cy="6858000"/>
          </a:xfrm>
        </p:grpSpPr>
        <p:sp>
          <p:nvSpPr>
            <p:cNvPr id="15" name="Rectangle 14">
              <a:extLst>
                <a:ext uri="{FF2B5EF4-FFF2-40B4-BE49-F238E27FC236}">
                  <a16:creationId xmlns:a16="http://schemas.microsoft.com/office/drawing/2014/main" id="{27477A35-8424-45D6-A66E-8ACFA6C405B5}"/>
                </a:ext>
              </a:extLst>
            </p:cNvPr>
            <p:cNvSpPr/>
            <p:nvPr/>
          </p:nvSpPr>
          <p:spPr>
            <a:xfrm>
              <a:off x="540000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6" name="Rectangle 15">
              <a:extLst>
                <a:ext uri="{FF2B5EF4-FFF2-40B4-BE49-F238E27FC236}">
                  <a16:creationId xmlns:a16="http://schemas.microsoft.com/office/drawing/2014/main" id="{8BFBA1CE-E9AC-40C0-A7F9-E5671F5FEF9C}"/>
                </a:ext>
              </a:extLst>
            </p:cNvPr>
            <p:cNvSpPr/>
            <p:nvPr/>
          </p:nvSpPr>
          <p:spPr>
            <a:xfrm flipH="1">
              <a:off x="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1" name="Group 10">
            <a:extLst>
              <a:ext uri="{FF2B5EF4-FFF2-40B4-BE49-F238E27FC236}">
                <a16:creationId xmlns:a16="http://schemas.microsoft.com/office/drawing/2014/main" id="{D0C2729A-59F8-46A4-9AAA-7665E5966E2D}"/>
              </a:ext>
            </a:extLst>
          </p:cNvPr>
          <p:cNvGrpSpPr>
            <a:grpSpLocks noChangeAspect="1"/>
          </p:cNvGrpSpPr>
          <p:nvPr/>
        </p:nvGrpSpPr>
        <p:grpSpPr>
          <a:xfrm rot="16200000" flipH="1">
            <a:off x="-1714500" y="1714500"/>
            <a:ext cx="6858000" cy="3429000"/>
            <a:chOff x="0" y="0"/>
            <a:chExt cx="2880000" cy="1440000"/>
          </a:xfrm>
        </p:grpSpPr>
        <p:sp>
          <p:nvSpPr>
            <p:cNvPr id="13" name="Rectangle 12">
              <a:extLst>
                <a:ext uri="{FF2B5EF4-FFF2-40B4-BE49-F238E27FC236}">
                  <a16:creationId xmlns:a16="http://schemas.microsoft.com/office/drawing/2014/main" id="{83EBBB96-590D-4704-87AD-A00AE2424DE8}"/>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4" name="Rectangle 13">
              <a:extLst>
                <a:ext uri="{FF2B5EF4-FFF2-40B4-BE49-F238E27FC236}">
                  <a16:creationId xmlns:a16="http://schemas.microsoft.com/office/drawing/2014/main" id="{889BAB7D-5298-40B9-910B-136D0C6A9934}"/>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2" name="Rectangle 11">
            <a:extLst>
              <a:ext uri="{FF2B5EF4-FFF2-40B4-BE49-F238E27FC236}">
                <a16:creationId xmlns:a16="http://schemas.microsoft.com/office/drawing/2014/main" id="{F323EA00-E168-4864-883B-358A7CDF9153}"/>
              </a:ext>
            </a:extLst>
          </p:cNvPr>
          <p:cNvSpPr>
            <a:spLocks noChangeAspect="1"/>
          </p:cNvSpPr>
          <p:nvPr/>
        </p:nvSpPr>
        <p:spPr>
          <a:xfrm rot="10800000">
            <a:off x="5602287" y="268286"/>
            <a:ext cx="6589713" cy="65897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8" name="Rectangle 17">
            <a:extLst>
              <a:ext uri="{FF2B5EF4-FFF2-40B4-BE49-F238E27FC236}">
                <a16:creationId xmlns:a16="http://schemas.microsoft.com/office/drawing/2014/main" id="{CA4F2DFA-2F27-43FB-B08C-0787FA44B0D1}"/>
              </a:ext>
            </a:extLst>
          </p:cNvPr>
          <p:cNvSpPr>
            <a:spLocks noChangeAspect="1"/>
          </p:cNvSpPr>
          <p:nvPr/>
        </p:nvSpPr>
        <p:spPr>
          <a:xfrm>
            <a:off x="0" y="0"/>
            <a:ext cx="6589713" cy="6589713"/>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9" name="Rectangle 18">
            <a:extLst>
              <a:ext uri="{FF2B5EF4-FFF2-40B4-BE49-F238E27FC236}">
                <a16:creationId xmlns:a16="http://schemas.microsoft.com/office/drawing/2014/main" id="{7D750354-CD8D-4A3B-A7AC-04622BCB0499}"/>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7F3ED3C6-DA43-4D1C-9056-407A4FB1C6AB}"/>
              </a:ext>
            </a:extLst>
          </p:cNvPr>
          <p:cNvSpPr>
            <a:spLocks noGrp="1"/>
          </p:cNvSpPr>
          <p:nvPr>
            <p:ph type="title"/>
          </p:nvPr>
        </p:nvSpPr>
        <p:spPr>
          <a:xfrm>
            <a:off x="550863" y="549276"/>
            <a:ext cx="11090275" cy="5759450"/>
          </a:xfrm>
        </p:spPr>
        <p:txBody>
          <a:bodyPr/>
          <a:lstStyle>
            <a:lvl1pPr>
              <a:defRPr sz="88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720CEB41-E921-45ED-951A-861E31E01336}"/>
              </a:ext>
            </a:extLst>
          </p:cNvPr>
          <p:cNvSpPr>
            <a:spLocks noGrp="1"/>
          </p:cNvSpPr>
          <p:nvPr>
            <p:ph type="dt" sz="half" idx="10"/>
          </p:nvPr>
        </p:nvSpPr>
        <p:spPr/>
        <p:txBody>
          <a:bodyPr/>
          <a:lstStyle/>
          <a:p>
            <a:fld id="{7CF0BCE0-945C-4FDF-95A1-2149B1FF5B83}" type="datetimeFigureOut">
              <a:rPr lang="en-US" smtClean="0"/>
              <a:t>11/13/2023</a:t>
            </a:fld>
            <a:endParaRPr lang="en-US"/>
          </a:p>
        </p:txBody>
      </p:sp>
      <p:sp>
        <p:nvSpPr>
          <p:cNvPr id="4" name="Footer Placeholder 3">
            <a:extLst>
              <a:ext uri="{FF2B5EF4-FFF2-40B4-BE49-F238E27FC236}">
                <a16:creationId xmlns:a16="http://schemas.microsoft.com/office/drawing/2014/main" id="{8F6B422D-769C-4E63-8763-ABBB885007E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D38FB6F-2D68-40C0-B628-142011F34A01}"/>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92138654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5ED88E92-14F3-4B58-9E48-1D79E139A89E}"/>
              </a:ext>
            </a:extLst>
          </p:cNvPr>
          <p:cNvGrpSpPr/>
          <p:nvPr/>
        </p:nvGrpSpPr>
        <p:grpSpPr>
          <a:xfrm>
            <a:off x="0" y="0"/>
            <a:ext cx="12191999" cy="6861600"/>
            <a:chOff x="1" y="0"/>
            <a:chExt cx="12191999" cy="6861600"/>
          </a:xfrm>
        </p:grpSpPr>
        <p:sp>
          <p:nvSpPr>
            <p:cNvPr id="6" name="Rectangle 5">
              <a:extLst>
                <a:ext uri="{FF2B5EF4-FFF2-40B4-BE49-F238E27FC236}">
                  <a16:creationId xmlns:a16="http://schemas.microsoft.com/office/drawing/2014/main" id="{A6466AE7-32B6-4334-AF41-B9387E6726C5}"/>
                </a:ext>
              </a:extLst>
            </p:cNvPr>
            <p:cNvSpPr>
              <a:spLocks noChangeAspect="1"/>
            </p:cNvSpPr>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7" name="Oval 6">
              <a:extLst>
                <a:ext uri="{FF2B5EF4-FFF2-40B4-BE49-F238E27FC236}">
                  <a16:creationId xmlns:a16="http://schemas.microsoft.com/office/drawing/2014/main" id="{659C09F8-90CD-443F-9AA1-D08C56A605BB}"/>
                </a:ext>
              </a:extLst>
            </p:cNvPr>
            <p:cNvSpPr>
              <a:spLocks noChangeAspect="1"/>
            </p:cNvSpPr>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8" name="Oval 7">
              <a:extLst>
                <a:ext uri="{FF2B5EF4-FFF2-40B4-BE49-F238E27FC236}">
                  <a16:creationId xmlns:a16="http://schemas.microsoft.com/office/drawing/2014/main" id="{DC7304AB-BE7D-45AC-A876-4A24543AE5B3}"/>
                </a:ext>
              </a:extLst>
            </p:cNvPr>
            <p:cNvSpPr>
              <a:spLocks noChangeAspect="1"/>
            </p:cNvSpPr>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9" name="Group 8">
              <a:extLst>
                <a:ext uri="{FF2B5EF4-FFF2-40B4-BE49-F238E27FC236}">
                  <a16:creationId xmlns:a16="http://schemas.microsoft.com/office/drawing/2014/main" id="{8E11922B-DDB3-46D7-B1BD-C1CCDB3C42E3}"/>
                </a:ext>
              </a:extLst>
            </p:cNvPr>
            <p:cNvGrpSpPr>
              <a:grpSpLocks noChangeAspect="1"/>
            </p:cNvGrpSpPr>
            <p:nvPr/>
          </p:nvGrpSpPr>
          <p:grpSpPr>
            <a:xfrm>
              <a:off x="690092" y="0"/>
              <a:ext cx="10800000" cy="6858000"/>
              <a:chOff x="2328000" y="0"/>
              <a:chExt cx="2880000" cy="1440000"/>
            </a:xfrm>
          </p:grpSpPr>
          <p:sp>
            <p:nvSpPr>
              <p:cNvPr id="14" name="Rectangle 13">
                <a:extLst>
                  <a:ext uri="{FF2B5EF4-FFF2-40B4-BE49-F238E27FC236}">
                    <a16:creationId xmlns:a16="http://schemas.microsoft.com/office/drawing/2014/main" id="{C580F8F6-E662-4BCD-AC9C-7E5DDBD5A773}"/>
                  </a:ext>
                </a:extLst>
              </p:cNvPr>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a:extLst>
                  <a:ext uri="{FF2B5EF4-FFF2-40B4-BE49-F238E27FC236}">
                    <a16:creationId xmlns:a16="http://schemas.microsoft.com/office/drawing/2014/main" id="{9A333FE5-ADB0-48EE-A1A6-9AA36DA343A2}"/>
                  </a:ext>
                </a:extLst>
              </p:cNvPr>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0" name="Group 9">
              <a:extLst>
                <a:ext uri="{FF2B5EF4-FFF2-40B4-BE49-F238E27FC236}">
                  <a16:creationId xmlns:a16="http://schemas.microsoft.com/office/drawing/2014/main" id="{0B09CD4F-6DF4-48AA-BD35-23E3F2A643F7}"/>
                </a:ext>
              </a:extLst>
            </p:cNvPr>
            <p:cNvGrpSpPr>
              <a:grpSpLocks noChangeAspect="1"/>
            </p:cNvGrpSpPr>
            <p:nvPr/>
          </p:nvGrpSpPr>
          <p:grpSpPr>
            <a:xfrm rot="5400000">
              <a:off x="7048499" y="1714500"/>
              <a:ext cx="6858000" cy="3429000"/>
              <a:chOff x="0" y="0"/>
              <a:chExt cx="2880000" cy="1440000"/>
            </a:xfrm>
          </p:grpSpPr>
          <p:sp>
            <p:nvSpPr>
              <p:cNvPr id="12" name="Rectangle 11">
                <a:extLst>
                  <a:ext uri="{FF2B5EF4-FFF2-40B4-BE49-F238E27FC236}">
                    <a16:creationId xmlns:a16="http://schemas.microsoft.com/office/drawing/2014/main" id="{02223219-ACCC-42F2-A1B4-E3C8C8AB12A4}"/>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1510B0E9-9BA0-4357-9E04-554C19BAAC89}"/>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1" name="Rectangle 10">
              <a:extLst>
                <a:ext uri="{FF2B5EF4-FFF2-40B4-BE49-F238E27FC236}">
                  <a16:creationId xmlns:a16="http://schemas.microsoft.com/office/drawing/2014/main" id="{DF06DA80-525A-4C9E-A441-50630AA772A4}"/>
                </a:ext>
              </a:extLst>
            </p:cNvPr>
            <p:cNvSpPr>
              <a:spLocks noChangeAspect="1"/>
            </p:cNvSpPr>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6" name="Rectangle 15">
            <a:extLst>
              <a:ext uri="{FF2B5EF4-FFF2-40B4-BE49-F238E27FC236}">
                <a16:creationId xmlns:a16="http://schemas.microsoft.com/office/drawing/2014/main" id="{E841E027-8E53-4FEB-8605-2124D85731CA}"/>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Date Placeholder 1">
            <a:extLst>
              <a:ext uri="{FF2B5EF4-FFF2-40B4-BE49-F238E27FC236}">
                <a16:creationId xmlns:a16="http://schemas.microsoft.com/office/drawing/2014/main" id="{7DD871A2-AE80-4408-AA95-DC60D132E9E3}"/>
              </a:ext>
            </a:extLst>
          </p:cNvPr>
          <p:cNvSpPr>
            <a:spLocks noGrp="1"/>
          </p:cNvSpPr>
          <p:nvPr>
            <p:ph type="dt" sz="half" idx="10"/>
          </p:nvPr>
        </p:nvSpPr>
        <p:spPr/>
        <p:txBody>
          <a:bodyPr/>
          <a:lstStyle/>
          <a:p>
            <a:fld id="{7CF0BCE0-945C-4FDF-95A1-2149B1FF5B83}" type="datetimeFigureOut">
              <a:rPr lang="en-US" smtClean="0"/>
              <a:t>11/13/2023</a:t>
            </a:fld>
            <a:endParaRPr lang="en-US"/>
          </a:p>
        </p:txBody>
      </p:sp>
      <p:sp>
        <p:nvSpPr>
          <p:cNvPr id="3" name="Footer Placeholder 2">
            <a:extLst>
              <a:ext uri="{FF2B5EF4-FFF2-40B4-BE49-F238E27FC236}">
                <a16:creationId xmlns:a16="http://schemas.microsoft.com/office/drawing/2014/main" id="{DDD122A1-7B97-4979-B319-1CE0A4A4978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6209A76-7DCD-477A-A6BA-EEA63FF94082}"/>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65954752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0D5C0F5C-A529-490C-8941-78F10C6A00D3}"/>
              </a:ext>
            </a:extLst>
          </p:cNvPr>
          <p:cNvGrpSpPr/>
          <p:nvPr/>
        </p:nvGrpSpPr>
        <p:grpSpPr>
          <a:xfrm flipH="1">
            <a:off x="0" y="0"/>
            <a:ext cx="12191999" cy="6858001"/>
            <a:chOff x="0" y="-2"/>
            <a:chExt cx="12191999" cy="6858001"/>
          </a:xfrm>
        </p:grpSpPr>
        <p:sp>
          <p:nvSpPr>
            <p:cNvPr id="9" name="Rectangle 8">
              <a:extLst>
                <a:ext uri="{FF2B5EF4-FFF2-40B4-BE49-F238E27FC236}">
                  <a16:creationId xmlns:a16="http://schemas.microsoft.com/office/drawing/2014/main" id="{14A8D739-B942-4545-9459-A6CAF0444D1F}"/>
                </a:ext>
              </a:extLst>
            </p:cNvPr>
            <p:cNvSpPr/>
            <p:nvPr/>
          </p:nvSpPr>
          <p:spPr>
            <a:xfrm>
              <a:off x="7995665" y="2562224"/>
              <a:ext cx="4196334" cy="4295775"/>
            </a:xfrm>
            <a:prstGeom prst="rect">
              <a:avLst/>
            </a:prstGeom>
            <a:gradFill flip="none" rotWithShape="1">
              <a:gsLst>
                <a:gs pos="0">
                  <a:schemeClr val="accent3">
                    <a:alpha val="40000"/>
                  </a:schemeClr>
                </a:gs>
                <a:gs pos="34000">
                  <a:schemeClr val="accent3">
                    <a:alpha val="20000"/>
                  </a:schemeClr>
                </a:gs>
                <a:gs pos="65000">
                  <a:schemeClr val="accent3">
                    <a:alpha val="0"/>
                  </a:schemeClr>
                </a:gs>
              </a:gsLst>
              <a:path path="circle">
                <a:fillToRect l="100000" t="100000"/>
              </a:path>
              <a:tileRect r="-100000" b="-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4BB38CCA-110B-4404-9363-BFFA76C096D2}"/>
                </a:ext>
              </a:extLst>
            </p:cNvPr>
            <p:cNvGrpSpPr/>
            <p:nvPr/>
          </p:nvGrpSpPr>
          <p:grpSpPr>
            <a:xfrm rot="16200000">
              <a:off x="2295528" y="-2295528"/>
              <a:ext cx="6858000" cy="11449051"/>
              <a:chOff x="0" y="2333625"/>
              <a:chExt cx="9515474" cy="3766109"/>
            </a:xfrm>
          </p:grpSpPr>
          <p:sp>
            <p:nvSpPr>
              <p:cNvPr id="20" name="Rectangle 19">
                <a:extLst>
                  <a:ext uri="{FF2B5EF4-FFF2-40B4-BE49-F238E27FC236}">
                    <a16:creationId xmlns:a16="http://schemas.microsoft.com/office/drawing/2014/main" id="{B223FE99-C58F-4A56-8F8E-2942FF74E4BD}"/>
                  </a:ext>
                </a:extLst>
              </p:cNvPr>
              <p:cNvSpPr/>
              <p:nvPr/>
            </p:nvSpPr>
            <p:spPr>
              <a:xfrm>
                <a:off x="4757737"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DBBD4511-8AB6-4BD3-8410-7FB3EC8D42B2}"/>
                  </a:ext>
                </a:extLst>
              </p:cNvPr>
              <p:cNvSpPr/>
              <p:nvPr/>
            </p:nvSpPr>
            <p:spPr>
              <a:xfrm flipH="1">
                <a:off x="0"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 name="Group 10">
              <a:extLst>
                <a:ext uri="{FF2B5EF4-FFF2-40B4-BE49-F238E27FC236}">
                  <a16:creationId xmlns:a16="http://schemas.microsoft.com/office/drawing/2014/main" id="{6A8CA067-2248-4BD3-B56E-2C014AEB2273}"/>
                </a:ext>
              </a:extLst>
            </p:cNvPr>
            <p:cNvGrpSpPr>
              <a:grpSpLocks noChangeAspect="1"/>
            </p:cNvGrpSpPr>
            <p:nvPr/>
          </p:nvGrpSpPr>
          <p:grpSpPr>
            <a:xfrm rot="5400000">
              <a:off x="3583369" y="-3583369"/>
              <a:ext cx="4713262" cy="11880000"/>
              <a:chOff x="1" y="0"/>
              <a:chExt cx="8305797" cy="6858000"/>
            </a:xfrm>
          </p:grpSpPr>
          <p:sp>
            <p:nvSpPr>
              <p:cNvPr id="18" name="Rectangle 17">
                <a:extLst>
                  <a:ext uri="{FF2B5EF4-FFF2-40B4-BE49-F238E27FC236}">
                    <a16:creationId xmlns:a16="http://schemas.microsoft.com/office/drawing/2014/main" id="{8C017B9B-2727-4255-8F80-9D4C2A5AE297}"/>
                  </a:ext>
                </a:extLst>
              </p:cNvPr>
              <p:cNvSpPr/>
              <p:nvPr/>
            </p:nvSpPr>
            <p:spPr>
              <a:xfrm>
                <a:off x="931" y="342900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693C5F16-BC47-4707-B6B7-DC5262ACDC51}"/>
                  </a:ext>
                </a:extLst>
              </p:cNvPr>
              <p:cNvSpPr/>
              <p:nvPr/>
            </p:nvSpPr>
            <p:spPr>
              <a:xfrm flipV="1">
                <a:off x="1" y="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 name="Group 11">
              <a:extLst>
                <a:ext uri="{FF2B5EF4-FFF2-40B4-BE49-F238E27FC236}">
                  <a16:creationId xmlns:a16="http://schemas.microsoft.com/office/drawing/2014/main" id="{2E88FE13-0734-4BB3-B4D1-7C53A194DA84}"/>
                </a:ext>
              </a:extLst>
            </p:cNvPr>
            <p:cNvGrpSpPr/>
            <p:nvPr/>
          </p:nvGrpSpPr>
          <p:grpSpPr>
            <a:xfrm>
              <a:off x="2676525" y="0"/>
              <a:ext cx="9515473" cy="3766109"/>
              <a:chOff x="2333625" y="2433367"/>
              <a:chExt cx="9897159" cy="3766109"/>
            </a:xfrm>
          </p:grpSpPr>
          <p:sp>
            <p:nvSpPr>
              <p:cNvPr id="16" name="Rectangle 15">
                <a:extLst>
                  <a:ext uri="{FF2B5EF4-FFF2-40B4-BE49-F238E27FC236}">
                    <a16:creationId xmlns:a16="http://schemas.microsoft.com/office/drawing/2014/main" id="{5C9B7EF7-1EDF-4AC7-8E40-C2801783AC85}"/>
                  </a:ext>
                </a:extLst>
              </p:cNvPr>
              <p:cNvSpPr/>
              <p:nvPr/>
            </p:nvSpPr>
            <p:spPr>
              <a:xfrm>
                <a:off x="728220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925CA0A0-9A3F-498E-983D-B3285EF5AD9A}"/>
                  </a:ext>
                </a:extLst>
              </p:cNvPr>
              <p:cNvSpPr/>
              <p:nvPr/>
            </p:nvSpPr>
            <p:spPr>
              <a:xfrm flipH="1">
                <a:off x="233362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3" name="Group 12">
              <a:extLst>
                <a:ext uri="{FF2B5EF4-FFF2-40B4-BE49-F238E27FC236}">
                  <a16:creationId xmlns:a16="http://schemas.microsoft.com/office/drawing/2014/main" id="{A5171814-E4F0-44B5-BC3F-588512210991}"/>
                </a:ext>
              </a:extLst>
            </p:cNvPr>
            <p:cNvGrpSpPr/>
            <p:nvPr/>
          </p:nvGrpSpPr>
          <p:grpSpPr>
            <a:xfrm>
              <a:off x="0" y="0"/>
              <a:ext cx="9515473" cy="3766109"/>
              <a:chOff x="0" y="2333625"/>
              <a:chExt cx="9515473" cy="3766109"/>
            </a:xfrm>
          </p:grpSpPr>
          <p:sp>
            <p:nvSpPr>
              <p:cNvPr id="14" name="Rectangle 13">
                <a:extLst>
                  <a:ext uri="{FF2B5EF4-FFF2-40B4-BE49-F238E27FC236}">
                    <a16:creationId xmlns:a16="http://schemas.microsoft.com/office/drawing/2014/main" id="{8E666ACD-EB1C-4732-971B-C3B26061DB82}"/>
                  </a:ext>
                </a:extLst>
              </p:cNvPr>
              <p:cNvSpPr/>
              <p:nvPr/>
            </p:nvSpPr>
            <p:spPr>
              <a:xfrm>
                <a:off x="4757737"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A4E213B-7F96-44C1-90B3-B72E9387BF73}"/>
                  </a:ext>
                </a:extLst>
              </p:cNvPr>
              <p:cNvSpPr/>
              <p:nvPr/>
            </p:nvSpPr>
            <p:spPr>
              <a:xfrm flipH="1">
                <a:off x="0"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2" name="Rectangle 21">
            <a:extLst>
              <a:ext uri="{FF2B5EF4-FFF2-40B4-BE49-F238E27FC236}">
                <a16:creationId xmlns:a16="http://schemas.microsoft.com/office/drawing/2014/main" id="{BFE392AA-35E5-40E5-9309-284A0C541061}"/>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71A8188C-9713-46E1-AA5C-C84FE515F3A2}"/>
              </a:ext>
            </a:extLst>
          </p:cNvPr>
          <p:cNvSpPr>
            <a:spLocks noGrp="1"/>
          </p:cNvSpPr>
          <p:nvPr>
            <p:ph type="title"/>
          </p:nvPr>
        </p:nvSpPr>
        <p:spPr>
          <a:xfrm>
            <a:off x="539999" y="540000"/>
            <a:ext cx="4511425" cy="2771774"/>
          </a:xfrm>
        </p:spPr>
        <p:txBody>
          <a:bodyPr anchor="t"/>
          <a:lstStyle>
            <a:lvl1pPr>
              <a:defRPr sz="6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9E192CC-893A-4A84-A7E9-F389D83F0B16}"/>
              </a:ext>
            </a:extLst>
          </p:cNvPr>
          <p:cNvSpPr>
            <a:spLocks noGrp="1"/>
          </p:cNvSpPr>
          <p:nvPr>
            <p:ph idx="1"/>
          </p:nvPr>
        </p:nvSpPr>
        <p:spPr>
          <a:xfrm>
            <a:off x="5232400" y="540000"/>
            <a:ext cx="6408736" cy="5759450"/>
          </a:xfrm>
        </p:spPr>
        <p:txBody>
          <a:bodyPr/>
          <a:lstStyle>
            <a:lvl1pPr>
              <a:defRPr sz="3200"/>
            </a:lvl1pPr>
            <a:lvl2pPr>
              <a:defRPr sz="24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86CC7765-7D44-43DD-A1DF-419D3E1C625F}"/>
              </a:ext>
            </a:extLst>
          </p:cNvPr>
          <p:cNvSpPr>
            <a:spLocks noGrp="1"/>
          </p:cNvSpPr>
          <p:nvPr>
            <p:ph type="body" sz="half" idx="2"/>
          </p:nvPr>
        </p:nvSpPr>
        <p:spPr>
          <a:xfrm>
            <a:off x="540000" y="3536950"/>
            <a:ext cx="4511426" cy="2771775"/>
          </a:xfrm>
        </p:spPr>
        <p:txBody>
          <a:bodyPr/>
          <a:lstStyle>
            <a:lvl1pPr marL="0" indent="0">
              <a:buNone/>
              <a:defRPr sz="1600" cap="all" spc="300"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6D36875-AFB0-4905-8C9E-A72B4F59775E}"/>
              </a:ext>
            </a:extLst>
          </p:cNvPr>
          <p:cNvSpPr>
            <a:spLocks noGrp="1"/>
          </p:cNvSpPr>
          <p:nvPr>
            <p:ph type="dt" sz="half" idx="10"/>
          </p:nvPr>
        </p:nvSpPr>
        <p:spPr/>
        <p:txBody>
          <a:bodyPr/>
          <a:lstStyle/>
          <a:p>
            <a:fld id="{7CF0BCE0-945C-4FDF-95A1-2149B1FF5B83}" type="datetimeFigureOut">
              <a:rPr lang="en-US" smtClean="0"/>
              <a:t>11/13/2023</a:t>
            </a:fld>
            <a:endParaRPr lang="en-US"/>
          </a:p>
        </p:txBody>
      </p:sp>
      <p:sp>
        <p:nvSpPr>
          <p:cNvPr id="6" name="Footer Placeholder 5">
            <a:extLst>
              <a:ext uri="{FF2B5EF4-FFF2-40B4-BE49-F238E27FC236}">
                <a16:creationId xmlns:a16="http://schemas.microsoft.com/office/drawing/2014/main" id="{25437ABF-7E70-4E45-A67B-C503BF182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8016CA-2983-47BF-BA09-2130A40C8763}"/>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5779243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D97E00A2-2906-4C97-9D1F-C789D3ADD373}"/>
              </a:ext>
            </a:extLst>
          </p:cNvPr>
          <p:cNvGrpSpPr/>
          <p:nvPr/>
        </p:nvGrpSpPr>
        <p:grpSpPr>
          <a:xfrm rot="10800000">
            <a:off x="1392000" y="0"/>
            <a:ext cx="10800000" cy="6858000"/>
            <a:chOff x="0" y="0"/>
            <a:chExt cx="10800000" cy="6858000"/>
          </a:xfrm>
        </p:grpSpPr>
        <p:sp>
          <p:nvSpPr>
            <p:cNvPr id="9" name="Rectangle 8">
              <a:extLst>
                <a:ext uri="{FF2B5EF4-FFF2-40B4-BE49-F238E27FC236}">
                  <a16:creationId xmlns:a16="http://schemas.microsoft.com/office/drawing/2014/main" id="{59CE8EF9-87D6-47FD-B7D3-2D48D8E48AC3}"/>
                </a:ext>
              </a:extLst>
            </p:cNvPr>
            <p:cNvSpPr/>
            <p:nvPr/>
          </p:nvSpPr>
          <p:spPr>
            <a:xfrm>
              <a:off x="540000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0" name="Rectangle 9">
              <a:extLst>
                <a:ext uri="{FF2B5EF4-FFF2-40B4-BE49-F238E27FC236}">
                  <a16:creationId xmlns:a16="http://schemas.microsoft.com/office/drawing/2014/main" id="{6784998E-9D37-4D0D-889A-C67531E5295C}"/>
                </a:ext>
              </a:extLst>
            </p:cNvPr>
            <p:cNvSpPr/>
            <p:nvPr/>
          </p:nvSpPr>
          <p:spPr>
            <a:xfrm flipH="1">
              <a:off x="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1" name="Group 10">
            <a:extLst>
              <a:ext uri="{FF2B5EF4-FFF2-40B4-BE49-F238E27FC236}">
                <a16:creationId xmlns:a16="http://schemas.microsoft.com/office/drawing/2014/main" id="{8B575B0B-C502-438E-967C-64D268031426}"/>
              </a:ext>
            </a:extLst>
          </p:cNvPr>
          <p:cNvGrpSpPr>
            <a:grpSpLocks noChangeAspect="1"/>
          </p:cNvGrpSpPr>
          <p:nvPr/>
        </p:nvGrpSpPr>
        <p:grpSpPr>
          <a:xfrm rot="16200000" flipH="1">
            <a:off x="-1714500" y="1714500"/>
            <a:ext cx="6858000" cy="3429000"/>
            <a:chOff x="0" y="0"/>
            <a:chExt cx="2880000" cy="1440000"/>
          </a:xfrm>
        </p:grpSpPr>
        <p:sp>
          <p:nvSpPr>
            <p:cNvPr id="12" name="Rectangle 11">
              <a:extLst>
                <a:ext uri="{FF2B5EF4-FFF2-40B4-BE49-F238E27FC236}">
                  <a16:creationId xmlns:a16="http://schemas.microsoft.com/office/drawing/2014/main" id="{4FC29931-00EB-4F74-BE4C-172A4C282A26}"/>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989B4C87-FDD3-406D-BE06-3ABF69905E03}"/>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4" name="Rectangle 13">
            <a:extLst>
              <a:ext uri="{FF2B5EF4-FFF2-40B4-BE49-F238E27FC236}">
                <a16:creationId xmlns:a16="http://schemas.microsoft.com/office/drawing/2014/main" id="{FD817A89-A0E1-4190-90AE-0571E6CE8FC6}"/>
              </a:ext>
            </a:extLst>
          </p:cNvPr>
          <p:cNvSpPr>
            <a:spLocks noChangeAspect="1"/>
          </p:cNvSpPr>
          <p:nvPr/>
        </p:nvSpPr>
        <p:spPr>
          <a:xfrm rot="10800000">
            <a:off x="5602287" y="268286"/>
            <a:ext cx="6589713" cy="65897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a:extLst>
              <a:ext uri="{FF2B5EF4-FFF2-40B4-BE49-F238E27FC236}">
                <a16:creationId xmlns:a16="http://schemas.microsoft.com/office/drawing/2014/main" id="{4FD20388-C666-4992-920D-5F034214950C}"/>
              </a:ext>
            </a:extLst>
          </p:cNvPr>
          <p:cNvSpPr>
            <a:spLocks noChangeAspect="1"/>
          </p:cNvSpPr>
          <p:nvPr/>
        </p:nvSpPr>
        <p:spPr>
          <a:xfrm>
            <a:off x="0" y="0"/>
            <a:ext cx="6589713" cy="6589713"/>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6" name="Rectangle 15">
            <a:extLst>
              <a:ext uri="{FF2B5EF4-FFF2-40B4-BE49-F238E27FC236}">
                <a16:creationId xmlns:a16="http://schemas.microsoft.com/office/drawing/2014/main" id="{FCAB0CC3-A07E-43B8-9B34-0A67C1806DE1}"/>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F91800A6-9706-4B81-B957-C950A5F77490}"/>
              </a:ext>
            </a:extLst>
          </p:cNvPr>
          <p:cNvSpPr>
            <a:spLocks noGrp="1"/>
          </p:cNvSpPr>
          <p:nvPr>
            <p:ph type="title"/>
          </p:nvPr>
        </p:nvSpPr>
        <p:spPr>
          <a:xfrm>
            <a:off x="539999" y="540000"/>
            <a:ext cx="4511425" cy="2771774"/>
          </a:xfrm>
        </p:spPr>
        <p:txBody>
          <a:bodyPr anchor="t"/>
          <a:lstStyle>
            <a:lvl1pPr>
              <a:defRPr sz="6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CA17652B-AA0D-4574-AF1D-7F7442D84B0B}"/>
              </a:ext>
            </a:extLst>
          </p:cNvPr>
          <p:cNvSpPr>
            <a:spLocks noGrp="1"/>
          </p:cNvSpPr>
          <p:nvPr>
            <p:ph type="pic" idx="1"/>
          </p:nvPr>
        </p:nvSpPr>
        <p:spPr>
          <a:xfrm>
            <a:off x="5232400" y="549275"/>
            <a:ext cx="6408736" cy="57594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ECA19547-D24B-4BD1-8C26-318450B171B3}"/>
              </a:ext>
            </a:extLst>
          </p:cNvPr>
          <p:cNvSpPr>
            <a:spLocks noGrp="1"/>
          </p:cNvSpPr>
          <p:nvPr>
            <p:ph type="body" sz="half" idx="2"/>
          </p:nvPr>
        </p:nvSpPr>
        <p:spPr>
          <a:xfrm>
            <a:off x="539999" y="3536950"/>
            <a:ext cx="4511425" cy="2771774"/>
          </a:xfrm>
        </p:spPr>
        <p:txBody>
          <a:bodyPr/>
          <a:lstStyle>
            <a:lvl1pPr marL="0" indent="0">
              <a:buNone/>
              <a:defRPr sz="1600" cap="all" spc="300"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C3A22E6-7E01-4547-8555-B2C197543921}"/>
              </a:ext>
            </a:extLst>
          </p:cNvPr>
          <p:cNvSpPr>
            <a:spLocks noGrp="1"/>
          </p:cNvSpPr>
          <p:nvPr>
            <p:ph type="dt" sz="half" idx="10"/>
          </p:nvPr>
        </p:nvSpPr>
        <p:spPr/>
        <p:txBody>
          <a:bodyPr/>
          <a:lstStyle/>
          <a:p>
            <a:fld id="{7CF0BCE0-945C-4FDF-95A1-2149B1FF5B83}" type="datetimeFigureOut">
              <a:rPr lang="en-US" smtClean="0"/>
              <a:t>11/13/2023</a:t>
            </a:fld>
            <a:endParaRPr lang="en-US"/>
          </a:p>
        </p:txBody>
      </p:sp>
      <p:sp>
        <p:nvSpPr>
          <p:cNvPr id="6" name="Footer Placeholder 5">
            <a:extLst>
              <a:ext uri="{FF2B5EF4-FFF2-40B4-BE49-F238E27FC236}">
                <a16:creationId xmlns:a16="http://schemas.microsoft.com/office/drawing/2014/main" id="{A90F6BEC-98F3-43FE-BA9B-B046D8917FF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D2FAF54-57F0-46F9-A1BA-B554E14017DF}"/>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83236161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C461672-F18A-4768-9850-0531FD3720BA}"/>
              </a:ext>
            </a:extLst>
          </p:cNvPr>
          <p:cNvGrpSpPr/>
          <p:nvPr/>
        </p:nvGrpSpPr>
        <p:grpSpPr>
          <a:xfrm rot="10800000">
            <a:off x="5921828" y="2876440"/>
            <a:ext cx="6270171" cy="3981559"/>
            <a:chOff x="0" y="0"/>
            <a:chExt cx="10800000" cy="6858000"/>
          </a:xfrm>
        </p:grpSpPr>
        <p:sp>
          <p:nvSpPr>
            <p:cNvPr id="8" name="Rectangle 7">
              <a:extLst>
                <a:ext uri="{FF2B5EF4-FFF2-40B4-BE49-F238E27FC236}">
                  <a16:creationId xmlns:a16="http://schemas.microsoft.com/office/drawing/2014/main" id="{9FA73898-D78C-45F9-AFC1-2AB16F6725C2}"/>
                </a:ext>
              </a:extLst>
            </p:cNvPr>
            <p:cNvSpPr/>
            <p:nvPr/>
          </p:nvSpPr>
          <p:spPr>
            <a:xfrm>
              <a:off x="540000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9" name="Rectangle 8">
              <a:extLst>
                <a:ext uri="{FF2B5EF4-FFF2-40B4-BE49-F238E27FC236}">
                  <a16:creationId xmlns:a16="http://schemas.microsoft.com/office/drawing/2014/main" id="{4FC423E3-700B-43D6-A2CB-F3C871632C20}"/>
                </a:ext>
              </a:extLst>
            </p:cNvPr>
            <p:cNvSpPr/>
            <p:nvPr/>
          </p:nvSpPr>
          <p:spPr>
            <a:xfrm flipH="1">
              <a:off x="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0" name="Group 9">
            <a:extLst>
              <a:ext uri="{FF2B5EF4-FFF2-40B4-BE49-F238E27FC236}">
                <a16:creationId xmlns:a16="http://schemas.microsoft.com/office/drawing/2014/main" id="{82F05B2A-1EC7-4131-B899-C7ECB9A502EB}"/>
              </a:ext>
            </a:extLst>
          </p:cNvPr>
          <p:cNvGrpSpPr>
            <a:grpSpLocks noChangeAspect="1"/>
          </p:cNvGrpSpPr>
          <p:nvPr/>
        </p:nvGrpSpPr>
        <p:grpSpPr>
          <a:xfrm flipH="1">
            <a:off x="0" y="-1"/>
            <a:ext cx="9361714" cy="4680857"/>
            <a:chOff x="0" y="0"/>
            <a:chExt cx="2880000" cy="1440000"/>
          </a:xfrm>
        </p:grpSpPr>
        <p:sp>
          <p:nvSpPr>
            <p:cNvPr id="11" name="Rectangle 10">
              <a:extLst>
                <a:ext uri="{FF2B5EF4-FFF2-40B4-BE49-F238E27FC236}">
                  <a16:creationId xmlns:a16="http://schemas.microsoft.com/office/drawing/2014/main" id="{97711D4C-4FFE-4151-B53D-60890F0F5827}"/>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2" name="Rectangle 11">
              <a:extLst>
                <a:ext uri="{FF2B5EF4-FFF2-40B4-BE49-F238E27FC236}">
                  <a16:creationId xmlns:a16="http://schemas.microsoft.com/office/drawing/2014/main" id="{F69D6393-413D-4151-BC2C-43161BE4A799}"/>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3" name="Rectangle 12">
            <a:extLst>
              <a:ext uri="{FF2B5EF4-FFF2-40B4-BE49-F238E27FC236}">
                <a16:creationId xmlns:a16="http://schemas.microsoft.com/office/drawing/2014/main" id="{A96370B9-6459-4B05-9A8B-A9E7FA8966CD}"/>
              </a:ext>
            </a:extLst>
          </p:cNvPr>
          <p:cNvSpPr>
            <a:spLocks noChangeAspect="1"/>
          </p:cNvSpPr>
          <p:nvPr/>
        </p:nvSpPr>
        <p:spPr>
          <a:xfrm rot="10800000">
            <a:off x="8430794" y="3096793"/>
            <a:ext cx="3761205" cy="3761205"/>
          </a:xfrm>
          <a:prstGeom prst="rect">
            <a:avLst/>
          </a:prstGeom>
          <a:gradFill flip="none" rotWithShape="1">
            <a:gsLst>
              <a:gs pos="0">
                <a:schemeClr val="accent1">
                  <a:alpha val="4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4" name="Rectangle 13">
            <a:extLst>
              <a:ext uri="{FF2B5EF4-FFF2-40B4-BE49-F238E27FC236}">
                <a16:creationId xmlns:a16="http://schemas.microsoft.com/office/drawing/2014/main" id="{DA3AC0C6-74C3-4E55-AA42-A9F1A4B1B210}"/>
              </a:ext>
            </a:extLst>
          </p:cNvPr>
          <p:cNvSpPr>
            <a:spLocks noChangeAspect="1"/>
          </p:cNvSpPr>
          <p:nvPr/>
        </p:nvSpPr>
        <p:spPr>
          <a:xfrm>
            <a:off x="0" y="0"/>
            <a:ext cx="6589713" cy="6589713"/>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a:extLst>
              <a:ext uri="{FF2B5EF4-FFF2-40B4-BE49-F238E27FC236}">
                <a16:creationId xmlns:a16="http://schemas.microsoft.com/office/drawing/2014/main" id="{132C27A4-86D3-4C83-8022-E37A8672A993}"/>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88F1FF59-E1BE-4475-953B-5BF6FBC10C57}"/>
              </a:ext>
            </a:extLst>
          </p:cNvPr>
          <p:cNvSpPr>
            <a:spLocks noGrp="1"/>
          </p:cNvSpPr>
          <p:nvPr>
            <p:ph type="title"/>
          </p:nvPr>
        </p:nvSpPr>
        <p:spPr>
          <a:xfrm>
            <a:off x="540000" y="540000"/>
            <a:ext cx="11090273" cy="1800224"/>
          </a:xfrm>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8F1F045-44C5-4165-A640-4E4D33A59580}"/>
              </a:ext>
            </a:extLst>
          </p:cNvPr>
          <p:cNvSpPr>
            <a:spLocks noGrp="1"/>
          </p:cNvSpPr>
          <p:nvPr>
            <p:ph type="body" orient="vert" idx="1"/>
          </p:nvPr>
        </p:nvSpPr>
        <p:spPr>
          <a:xfrm>
            <a:off x="540000" y="2528887"/>
            <a:ext cx="11090276" cy="377983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517047A-D05B-44E9-A240-BDB881C4296A}"/>
              </a:ext>
            </a:extLst>
          </p:cNvPr>
          <p:cNvSpPr>
            <a:spLocks noGrp="1"/>
          </p:cNvSpPr>
          <p:nvPr>
            <p:ph type="dt" sz="half" idx="10"/>
          </p:nvPr>
        </p:nvSpPr>
        <p:spPr/>
        <p:txBody>
          <a:bodyPr/>
          <a:lstStyle/>
          <a:p>
            <a:fld id="{7CF0BCE0-945C-4FDF-95A1-2149B1FF5B83}" type="datetimeFigureOut">
              <a:rPr lang="en-US" smtClean="0"/>
              <a:t>11/13/2023</a:t>
            </a:fld>
            <a:endParaRPr lang="en-US"/>
          </a:p>
        </p:txBody>
      </p:sp>
      <p:sp>
        <p:nvSpPr>
          <p:cNvPr id="5" name="Footer Placeholder 4">
            <a:extLst>
              <a:ext uri="{FF2B5EF4-FFF2-40B4-BE49-F238E27FC236}">
                <a16:creationId xmlns:a16="http://schemas.microsoft.com/office/drawing/2014/main" id="{7FDCB2E8-A68D-478D-A728-C9612848C84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7E4F1D-3280-4DB5-B2E0-DA7F10717EB4}"/>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135789156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3C627D45-FE54-49FF-A37F-6206993AEFD8}"/>
              </a:ext>
            </a:extLst>
          </p:cNvPr>
          <p:cNvGrpSpPr/>
          <p:nvPr/>
        </p:nvGrpSpPr>
        <p:grpSpPr>
          <a:xfrm>
            <a:off x="0" y="-3"/>
            <a:ext cx="12192000" cy="6858003"/>
            <a:chOff x="0" y="-3"/>
            <a:chExt cx="12192000" cy="6858003"/>
          </a:xfrm>
        </p:grpSpPr>
        <p:sp useBgFill="1">
          <p:nvSpPr>
            <p:cNvPr id="8" name="Rectangle 7">
              <a:extLst>
                <a:ext uri="{FF2B5EF4-FFF2-40B4-BE49-F238E27FC236}">
                  <a16:creationId xmlns:a16="http://schemas.microsoft.com/office/drawing/2014/main" id="{879CEFA6-CCA5-4FEF-B53D-E74B1E67E9C7}"/>
                </a:ext>
              </a:extLst>
            </p:cNvPr>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ACFCD768-2100-4B20-87EF-9F92EFBD8FA8}"/>
                </a:ext>
              </a:extLst>
            </p:cNvPr>
            <p:cNvGrpSpPr>
              <a:grpSpLocks noChangeAspect="1"/>
            </p:cNvGrpSpPr>
            <p:nvPr/>
          </p:nvGrpSpPr>
          <p:grpSpPr>
            <a:xfrm>
              <a:off x="672000" y="-3"/>
              <a:ext cx="11520000" cy="5760000"/>
              <a:chOff x="5981700" y="-1"/>
              <a:chExt cx="6042660" cy="3021330"/>
            </a:xfrm>
          </p:grpSpPr>
          <p:sp>
            <p:nvSpPr>
              <p:cNvPr id="16" name="Rectangle 15">
                <a:extLst>
                  <a:ext uri="{FF2B5EF4-FFF2-40B4-BE49-F238E27FC236}">
                    <a16:creationId xmlns:a16="http://schemas.microsoft.com/office/drawing/2014/main" id="{E0D1B599-DFF1-4E00-9EAE-EE32BD7B4860}"/>
                  </a:ext>
                </a:extLst>
              </p:cNvPr>
              <p:cNvSpPr/>
              <p:nvPr/>
            </p:nvSpPr>
            <p:spPr>
              <a:xfrm>
                <a:off x="900303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0FCF7F6-290B-4DE7-BA60-863CBF95C2AF}"/>
                  </a:ext>
                </a:extLst>
              </p:cNvPr>
              <p:cNvSpPr/>
              <p:nvPr/>
            </p:nvSpPr>
            <p:spPr>
              <a:xfrm flipH="1">
                <a:off x="598170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Rectangle 9">
              <a:extLst>
                <a:ext uri="{FF2B5EF4-FFF2-40B4-BE49-F238E27FC236}">
                  <a16:creationId xmlns:a16="http://schemas.microsoft.com/office/drawing/2014/main" id="{F59358AB-E1C9-402B-9F3F-28B4F50DAC6F}"/>
                </a:ext>
              </a:extLst>
            </p:cNvPr>
            <p:cNvSpPr>
              <a:spLocks noChangeAspect="1"/>
            </p:cNvSpPr>
            <p:nvPr/>
          </p:nvSpPr>
          <p:spPr>
            <a:xfrm rot="5400000">
              <a:off x="5334000" y="0"/>
              <a:ext cx="6858000" cy="6858000"/>
            </a:xfrm>
            <a:prstGeom prst="rect">
              <a:avLst/>
            </a:prstGeom>
            <a:gradFill flip="none" rotWithShape="1">
              <a:gsLst>
                <a:gs pos="0">
                  <a:schemeClr val="accent3">
                    <a:alpha val="60000"/>
                  </a:schemeClr>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A78C24EC-8C5D-4A7E-9D57-C752E0DC9485}"/>
                </a:ext>
              </a:extLst>
            </p:cNvPr>
            <p:cNvSpPr>
              <a:spLocks noChangeAspect="1"/>
            </p:cNvSpPr>
            <p:nvPr/>
          </p:nvSpPr>
          <p:spPr>
            <a:xfrm>
              <a:off x="0" y="2538000"/>
              <a:ext cx="4320000" cy="4320000"/>
            </a:xfrm>
            <a:prstGeom prst="ellipse">
              <a:avLst/>
            </a:prstGeom>
            <a:solidFill>
              <a:schemeClr val="accent3">
                <a:alpha val="4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E6C0B30A-4855-4424-B3A8-AC110CA8356F}"/>
                </a:ext>
              </a:extLst>
            </p:cNvPr>
            <p:cNvGrpSpPr/>
            <p:nvPr/>
          </p:nvGrpSpPr>
          <p:grpSpPr>
            <a:xfrm rot="10800000">
              <a:off x="1" y="2948940"/>
              <a:ext cx="7818118" cy="3909059"/>
              <a:chOff x="0" y="0"/>
              <a:chExt cx="2880000" cy="1440000"/>
            </a:xfrm>
          </p:grpSpPr>
          <p:sp>
            <p:nvSpPr>
              <p:cNvPr id="14" name="Rectangle 13">
                <a:extLst>
                  <a:ext uri="{FF2B5EF4-FFF2-40B4-BE49-F238E27FC236}">
                    <a16:creationId xmlns:a16="http://schemas.microsoft.com/office/drawing/2014/main" id="{DC119EB9-1A9A-45A4-AE16-9968A70C5C35}"/>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CA5B7B85-4DC3-4343-B734-4852DD5DF033}"/>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Rectangle 12">
              <a:extLst>
                <a:ext uri="{FF2B5EF4-FFF2-40B4-BE49-F238E27FC236}">
                  <a16:creationId xmlns:a16="http://schemas.microsoft.com/office/drawing/2014/main" id="{73F3733E-DBA5-4A25-9315-B7A1A5E7A1FF}"/>
                </a:ext>
              </a:extLst>
            </p:cNvPr>
            <p:cNvSpPr>
              <a:spLocks noChangeAspect="1"/>
            </p:cNvSpPr>
            <p:nvPr/>
          </p:nvSpPr>
          <p:spPr>
            <a:xfrm rot="10800000" flipH="1">
              <a:off x="0" y="521786"/>
              <a:ext cx="6336213" cy="63362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17">
            <a:extLst>
              <a:ext uri="{FF2B5EF4-FFF2-40B4-BE49-F238E27FC236}">
                <a16:creationId xmlns:a16="http://schemas.microsoft.com/office/drawing/2014/main" id="{AAB30D07-BE85-45CD-8055-8C57B00E2957}"/>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Vertical Title 1">
            <a:extLst>
              <a:ext uri="{FF2B5EF4-FFF2-40B4-BE49-F238E27FC236}">
                <a16:creationId xmlns:a16="http://schemas.microsoft.com/office/drawing/2014/main" id="{737FFCCA-9DBF-4E0A-BDC6-F7B8F39BD72F}"/>
              </a:ext>
            </a:extLst>
          </p:cNvPr>
          <p:cNvSpPr>
            <a:spLocks noGrp="1"/>
          </p:cNvSpPr>
          <p:nvPr>
            <p:ph type="title" orient="vert"/>
          </p:nvPr>
        </p:nvSpPr>
        <p:spPr>
          <a:xfrm>
            <a:off x="9012238" y="539999"/>
            <a:ext cx="2628900" cy="576872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511F1B23-21CD-4A3B-938B-5502019A13CD}"/>
              </a:ext>
            </a:extLst>
          </p:cNvPr>
          <p:cNvSpPr>
            <a:spLocks noGrp="1"/>
          </p:cNvSpPr>
          <p:nvPr>
            <p:ph type="body" orient="vert" idx="1"/>
          </p:nvPr>
        </p:nvSpPr>
        <p:spPr>
          <a:xfrm>
            <a:off x="550863" y="539999"/>
            <a:ext cx="8245475" cy="576872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E99C884-5A98-4C01-BB89-098AC6966496}"/>
              </a:ext>
            </a:extLst>
          </p:cNvPr>
          <p:cNvSpPr>
            <a:spLocks noGrp="1"/>
          </p:cNvSpPr>
          <p:nvPr>
            <p:ph type="dt" sz="half" idx="10"/>
          </p:nvPr>
        </p:nvSpPr>
        <p:spPr/>
        <p:txBody>
          <a:bodyPr/>
          <a:lstStyle/>
          <a:p>
            <a:fld id="{7CF0BCE0-945C-4FDF-95A1-2149B1FF5B83}" type="datetimeFigureOut">
              <a:rPr lang="en-US" smtClean="0"/>
              <a:t>11/13/2023</a:t>
            </a:fld>
            <a:endParaRPr lang="en-US"/>
          </a:p>
        </p:txBody>
      </p:sp>
      <p:sp>
        <p:nvSpPr>
          <p:cNvPr id="5" name="Footer Placeholder 4">
            <a:extLst>
              <a:ext uri="{FF2B5EF4-FFF2-40B4-BE49-F238E27FC236}">
                <a16:creationId xmlns:a16="http://schemas.microsoft.com/office/drawing/2014/main" id="{7DF54D22-9CD7-4FC6-9444-21948246C7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8AECC14-D66C-401A-A0C9-DFCA5533A5C7}"/>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6387687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0A8BB51-B669-C1EA-B8C7-A48B0183CB9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C32C30B-D539-F26F-34A2-D69BB37A9E8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17D5A8E-6F75-3C42-3C33-6B73DE44793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110979-4C48-4FDC-8F6E-F9D36A1D26C0}" type="datetimeFigureOut">
              <a:rPr lang="en-US" smtClean="0"/>
              <a:t>11/13/2023</a:t>
            </a:fld>
            <a:endParaRPr lang="en-US"/>
          </a:p>
        </p:txBody>
      </p:sp>
      <p:sp>
        <p:nvSpPr>
          <p:cNvPr id="5" name="Footer Placeholder 4">
            <a:extLst>
              <a:ext uri="{FF2B5EF4-FFF2-40B4-BE49-F238E27FC236}">
                <a16:creationId xmlns:a16="http://schemas.microsoft.com/office/drawing/2014/main" id="{1FE0BEA4-C375-22DE-1A96-49CBDEF5EA9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36D4362-D610-6937-3A86-4171FC16B64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2BF4C6-9C97-42AD-985C-162518CCE321}" type="slidenum">
              <a:rPr lang="en-US" smtClean="0"/>
              <a:t>‹#›</a:t>
            </a:fld>
            <a:endParaRPr lang="en-US"/>
          </a:p>
        </p:txBody>
      </p:sp>
    </p:spTree>
    <p:extLst>
      <p:ext uri="{BB962C8B-B14F-4D97-AF65-F5344CB8AC3E}">
        <p14:creationId xmlns:p14="http://schemas.microsoft.com/office/powerpoint/2010/main" val="9829700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1749C77-AA3A-4DA0-9E20-32FCD2B8BD5F}"/>
              </a:ext>
            </a:extLst>
          </p:cNvPr>
          <p:cNvSpPr>
            <a:spLocks noGrp="1"/>
          </p:cNvSpPr>
          <p:nvPr>
            <p:ph type="title"/>
          </p:nvPr>
        </p:nvSpPr>
        <p:spPr>
          <a:xfrm>
            <a:off x="540000" y="540000"/>
            <a:ext cx="11101135" cy="18095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98DC81A-9B5E-4A92-AA7B-3D750F95F434}"/>
              </a:ext>
            </a:extLst>
          </p:cNvPr>
          <p:cNvSpPr>
            <a:spLocks noGrp="1"/>
          </p:cNvSpPr>
          <p:nvPr>
            <p:ph type="body" idx="1"/>
          </p:nvPr>
        </p:nvSpPr>
        <p:spPr>
          <a:xfrm>
            <a:off x="540000" y="2528887"/>
            <a:ext cx="11101136" cy="377983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604B8083-48FB-4D6A-B77A-262FE3E23D6C}"/>
              </a:ext>
            </a:extLst>
          </p:cNvPr>
          <p:cNvSpPr>
            <a:spLocks noGrp="1"/>
          </p:cNvSpPr>
          <p:nvPr>
            <p:ph type="ftr" sz="quarter" idx="3"/>
          </p:nvPr>
        </p:nvSpPr>
        <p:spPr>
          <a:xfrm>
            <a:off x="540000" y="6314400"/>
            <a:ext cx="7350795" cy="365125"/>
          </a:xfrm>
          <a:prstGeom prst="rect">
            <a:avLst/>
          </a:prstGeom>
        </p:spPr>
        <p:txBody>
          <a:bodyPr vert="horz" lIns="91440" tIns="45720" rIns="91440" bIns="45720" rtlCol="0" anchor="ctr"/>
          <a:lstStyle>
            <a:lvl1pPr algn="l">
              <a:defRPr sz="1000" spc="100" baseline="0">
                <a:solidFill>
                  <a:schemeClr val="tx1"/>
                </a:solidFill>
              </a:defRPr>
            </a:lvl1pPr>
          </a:lstStyle>
          <a:p>
            <a:endParaRPr lang="en-US" sz="1000" dirty="0"/>
          </a:p>
        </p:txBody>
      </p:sp>
      <p:sp>
        <p:nvSpPr>
          <p:cNvPr id="4" name="Date Placeholder 3">
            <a:extLst>
              <a:ext uri="{FF2B5EF4-FFF2-40B4-BE49-F238E27FC236}">
                <a16:creationId xmlns:a16="http://schemas.microsoft.com/office/drawing/2014/main" id="{41EDA5BD-F7C8-4883-81D1-EF1F6F00EF72}"/>
              </a:ext>
            </a:extLst>
          </p:cNvPr>
          <p:cNvSpPr>
            <a:spLocks noGrp="1"/>
          </p:cNvSpPr>
          <p:nvPr>
            <p:ph type="dt" sz="half" idx="2"/>
          </p:nvPr>
        </p:nvSpPr>
        <p:spPr>
          <a:xfrm>
            <a:off x="8075613" y="6314400"/>
            <a:ext cx="2623468" cy="365125"/>
          </a:xfrm>
          <a:prstGeom prst="rect">
            <a:avLst/>
          </a:prstGeom>
        </p:spPr>
        <p:txBody>
          <a:bodyPr vert="horz" lIns="91440" tIns="45720" rIns="91440" bIns="45720" rtlCol="0" anchor="ctr"/>
          <a:lstStyle>
            <a:lvl1pPr algn="r">
              <a:defRPr sz="1000" cap="none" spc="100" baseline="0">
                <a:solidFill>
                  <a:schemeClr val="tx1"/>
                </a:solidFill>
              </a:defRPr>
            </a:lvl1pPr>
          </a:lstStyle>
          <a:p>
            <a:pPr algn="r"/>
            <a:fld id="{7CF0BCE0-945C-4FDF-95A1-2149B1FF5B83}" type="datetimeFigureOut">
              <a:rPr lang="en-US" smtClean="0"/>
              <a:pPr algn="r"/>
              <a:t>11/13/2023</a:t>
            </a:fld>
            <a:endParaRPr lang="en-US" dirty="0"/>
          </a:p>
        </p:txBody>
      </p:sp>
      <p:sp>
        <p:nvSpPr>
          <p:cNvPr id="6" name="Slide Number Placeholder 5">
            <a:extLst>
              <a:ext uri="{FF2B5EF4-FFF2-40B4-BE49-F238E27FC236}">
                <a16:creationId xmlns:a16="http://schemas.microsoft.com/office/drawing/2014/main" id="{AB48FEDB-2614-400B-9C19-0F4D448D98AB}"/>
              </a:ext>
            </a:extLst>
          </p:cNvPr>
          <p:cNvSpPr>
            <a:spLocks noGrp="1"/>
          </p:cNvSpPr>
          <p:nvPr>
            <p:ph type="sldNum" sz="quarter" idx="4"/>
          </p:nvPr>
        </p:nvSpPr>
        <p:spPr>
          <a:xfrm>
            <a:off x="10883899" y="6314400"/>
            <a:ext cx="757237" cy="365125"/>
          </a:xfrm>
          <a:prstGeom prst="rect">
            <a:avLst/>
          </a:prstGeom>
        </p:spPr>
        <p:txBody>
          <a:bodyPr vert="horz" lIns="91440" tIns="45720" rIns="91440" bIns="45720" rtlCol="0" anchor="ctr"/>
          <a:lstStyle>
            <a:lvl1pPr algn="r">
              <a:defRPr sz="1000" spc="100" baseline="0">
                <a:solidFill>
                  <a:schemeClr val="tx1"/>
                </a:solidFill>
              </a:defRPr>
            </a:lvl1pPr>
          </a:lstStyle>
          <a:p>
            <a:fld id="{4CD77608-3819-479B-BB98-C216BA724EFE}" type="slidenum">
              <a:rPr lang="en-US" smtClean="0"/>
              <a:pPr/>
              <a:t>‹#›</a:t>
            </a:fld>
            <a:endParaRPr lang="en-US" sz="1000" dirty="0"/>
          </a:p>
        </p:txBody>
      </p:sp>
    </p:spTree>
    <p:extLst>
      <p:ext uri="{BB962C8B-B14F-4D97-AF65-F5344CB8AC3E}">
        <p14:creationId xmlns:p14="http://schemas.microsoft.com/office/powerpoint/2010/main" val="21976913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6000" kern="1200">
          <a:solidFill>
            <a:schemeClr val="tx1"/>
          </a:solidFill>
          <a:latin typeface="+mj-lt"/>
          <a:ea typeface="+mj-ea"/>
          <a:cs typeface="+mj-cs"/>
        </a:defRPr>
      </a:lvl1pPr>
    </p:titleStyle>
    <p:bodyStyle>
      <a:lvl1pPr marL="270000" indent="-270000" algn="l" defTabSz="914400" rtl="0" eaLnBrk="1" latinLnBrk="0" hangingPunct="1">
        <a:lnSpc>
          <a:spcPct val="125000"/>
        </a:lnSpc>
        <a:spcBef>
          <a:spcPts val="1000"/>
        </a:spcBef>
        <a:buFont typeface="Arial" panose="020B0604020202020204" pitchFamily="34" charset="0"/>
        <a:buChar char="•"/>
        <a:defRPr sz="1800" kern="1200" spc="50" baseline="0">
          <a:solidFill>
            <a:schemeClr val="tx1"/>
          </a:solidFill>
          <a:latin typeface="+mn-lt"/>
          <a:ea typeface="+mn-ea"/>
          <a:cs typeface="+mn-cs"/>
        </a:defRPr>
      </a:lvl1pPr>
      <a:lvl2pPr marL="72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2pPr>
      <a:lvl3pPr marL="108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3pPr>
      <a:lvl4pPr marL="144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4pPr>
      <a:lvl5pPr marL="180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13.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2.xml"/><Relationship Id="rId1" Type="http://schemas.openxmlformats.org/officeDocument/2006/relationships/video" Target="https://www.youtube.com/embed/B35zFkoB7fI?feature=oembed"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2.xml"/><Relationship Id="rId1" Type="http://schemas.openxmlformats.org/officeDocument/2006/relationships/video" Target="https://www.youtube.com/embed/GAAxIckQWM8?feature=oembed"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3.xml"/><Relationship Id="rId1" Type="http://schemas.openxmlformats.org/officeDocument/2006/relationships/video" Target="https://www.youtube.com/embed/2dPcq5sIXFQ?feature=oembed" TargetMode="External"/><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Layout" Target="../slideLayouts/slideLayout2.xml"/><Relationship Id="rId1" Type="http://schemas.openxmlformats.org/officeDocument/2006/relationships/video" Target="https://www.youtube.com/embed/9LI0RR9jGq8?feature=oembed"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doi.org/10.1016/j.cger.2014.04.001" TargetMode="External"/><Relationship Id="rId2" Type="http://schemas.openxmlformats.org/officeDocument/2006/relationships/hyperlink" Target="https://doi.org/10.1176/appi.books.9780890425787" TargetMode="External"/><Relationship Id="rId1" Type="http://schemas.openxmlformats.org/officeDocument/2006/relationships/slideLayout" Target="../slideLayouts/slideLayout13.xml"/><Relationship Id="rId4" Type="http://schemas.openxmlformats.org/officeDocument/2006/relationships/hyperlink" Target="https://www.ncbi.nlm.nih.gov/pubmed/1199315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41" name="Group 1040">
            <a:extLst>
              <a:ext uri="{FF2B5EF4-FFF2-40B4-BE49-F238E27FC236}">
                <a16:creationId xmlns:a16="http://schemas.microsoft.com/office/drawing/2014/main" id="{67416F32-9D98-4340-82E8-E90CE00AD2A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V="1">
            <a:off x="0" y="-1"/>
            <a:ext cx="12191999" cy="6861601"/>
            <a:chOff x="0" y="-1"/>
            <a:chExt cx="12191999" cy="6861601"/>
          </a:xfrm>
        </p:grpSpPr>
        <p:sp>
          <p:nvSpPr>
            <p:cNvPr id="1042" name="Rectangle 1041">
              <a:extLst>
                <a:ext uri="{FF2B5EF4-FFF2-40B4-BE49-F238E27FC236}">
                  <a16:creationId xmlns:a16="http://schemas.microsoft.com/office/drawing/2014/main" id="{66375AB4-82BB-418F-A50F-6180F68724A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a:ea typeface="+mn-ea"/>
                <a:cs typeface="+mn-cs"/>
              </a:endParaRPr>
            </a:p>
          </p:txBody>
        </p:sp>
        <p:sp>
          <p:nvSpPr>
            <p:cNvPr id="1043" name="Oval 1042">
              <a:extLst>
                <a:ext uri="{FF2B5EF4-FFF2-40B4-BE49-F238E27FC236}">
                  <a16:creationId xmlns:a16="http://schemas.microsoft.com/office/drawing/2014/main" id="{3FDD54B2-4A3F-4BFE-8FF0-82CA73F4AE8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5750280" y="2148106"/>
              <a:ext cx="4320000" cy="4320000"/>
            </a:xfrm>
            <a:prstGeom prst="ellipse">
              <a:avLst/>
            </a:prstGeom>
            <a:solidFill>
              <a:schemeClr val="accent3">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a:ea typeface="+mn-ea"/>
                <a:cs typeface="+mn-cs"/>
              </a:endParaRPr>
            </a:p>
          </p:txBody>
        </p:sp>
        <p:sp>
          <p:nvSpPr>
            <p:cNvPr id="1044" name="Oval 1043">
              <a:extLst>
                <a:ext uri="{FF2B5EF4-FFF2-40B4-BE49-F238E27FC236}">
                  <a16:creationId xmlns:a16="http://schemas.microsoft.com/office/drawing/2014/main" id="{30876F96-77AB-4E72-B1D2-FA45F4E3C04D}"/>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0"/>
              <a:ext cx="6347046" cy="6347046"/>
            </a:xfrm>
            <a:prstGeom prst="ellipse">
              <a:avLst/>
            </a:prstGeom>
            <a:solidFill>
              <a:schemeClr val="accent3">
                <a:alpha val="2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venir Next LT Pro"/>
                <a:ea typeface="+mn-ea"/>
                <a:cs typeface="+mn-cs"/>
              </a:endParaRPr>
            </a:p>
          </p:txBody>
        </p:sp>
        <p:grpSp>
          <p:nvGrpSpPr>
            <p:cNvPr id="1045" name="Group 1044">
              <a:extLst>
                <a:ext uri="{FF2B5EF4-FFF2-40B4-BE49-F238E27FC236}">
                  <a16:creationId xmlns:a16="http://schemas.microsoft.com/office/drawing/2014/main" id="{BB08A2E9-6518-449E-940B-8518A1D850BB}"/>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10800000">
              <a:off x="0" y="-1"/>
              <a:ext cx="10800000" cy="6858000"/>
              <a:chOff x="2328000" y="0"/>
              <a:chExt cx="2880000" cy="1440000"/>
            </a:xfrm>
          </p:grpSpPr>
          <p:sp>
            <p:nvSpPr>
              <p:cNvPr id="1047" name="Rectangle 1046">
                <a:extLst>
                  <a:ext uri="{FF2B5EF4-FFF2-40B4-BE49-F238E27FC236}">
                    <a16:creationId xmlns:a16="http://schemas.microsoft.com/office/drawing/2014/main" id="{60A86BE0-76B3-4EA0-BA2D-05266013A81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a:ea typeface="+mn-ea"/>
                  <a:cs typeface="+mn-cs"/>
                </a:endParaRPr>
              </a:p>
            </p:txBody>
          </p:sp>
          <p:sp>
            <p:nvSpPr>
              <p:cNvPr id="1048" name="Rectangle 1047">
                <a:extLst>
                  <a:ext uri="{FF2B5EF4-FFF2-40B4-BE49-F238E27FC236}">
                    <a16:creationId xmlns:a16="http://schemas.microsoft.com/office/drawing/2014/main" id="{6BA13564-810C-4398-AA63-67B020811F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a:ea typeface="+mn-ea"/>
                  <a:cs typeface="+mn-cs"/>
                </a:endParaRPr>
              </a:p>
            </p:txBody>
          </p:sp>
        </p:grpSp>
        <p:sp>
          <p:nvSpPr>
            <p:cNvPr id="1046" name="Rectangle 1045">
              <a:extLst>
                <a:ext uri="{FF2B5EF4-FFF2-40B4-BE49-F238E27FC236}">
                  <a16:creationId xmlns:a16="http://schemas.microsoft.com/office/drawing/2014/main" id="{3555E1EF-6216-47FA-BBCA-7C0C8C2DAB8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6" y="271887"/>
              <a:ext cx="6589713" cy="6589713"/>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a:ea typeface="+mn-ea"/>
                <a:cs typeface="+mn-cs"/>
              </a:endParaRPr>
            </a:p>
          </p:txBody>
        </p:sp>
      </p:grpSp>
      <p:sp>
        <p:nvSpPr>
          <p:cNvPr id="1050" name="Rectangle 1049">
            <a:extLst>
              <a:ext uri="{FF2B5EF4-FFF2-40B4-BE49-F238E27FC236}">
                <a16:creationId xmlns:a16="http://schemas.microsoft.com/office/drawing/2014/main" id="{D8D85657-6A77-4466-887F-EE948B9CD2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venir Next LT Pro"/>
              <a:ea typeface="+mn-ea"/>
              <a:cs typeface="+mn-cs"/>
            </a:endParaRPr>
          </a:p>
        </p:txBody>
      </p:sp>
      <p:grpSp>
        <p:nvGrpSpPr>
          <p:cNvPr id="1052" name="Group 1051">
            <a:extLst>
              <a:ext uri="{FF2B5EF4-FFF2-40B4-BE49-F238E27FC236}">
                <a16:creationId xmlns:a16="http://schemas.microsoft.com/office/drawing/2014/main" id="{30D050C3-946A-4155-B469-3FE5492E6E9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9" cy="6861600"/>
            <a:chOff x="1" y="0"/>
            <a:chExt cx="12191999" cy="6861600"/>
          </a:xfrm>
        </p:grpSpPr>
        <p:sp>
          <p:nvSpPr>
            <p:cNvPr id="1053" name="Rectangle 1052">
              <a:extLst>
                <a:ext uri="{FF2B5EF4-FFF2-40B4-BE49-F238E27FC236}">
                  <a16:creationId xmlns:a16="http://schemas.microsoft.com/office/drawing/2014/main" id="{70D7BFBB-BF60-4EF1-AF1C-731347DB115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a:ea typeface="+mn-ea"/>
                <a:cs typeface="+mn-cs"/>
              </a:endParaRPr>
            </a:p>
          </p:txBody>
        </p:sp>
        <p:sp>
          <p:nvSpPr>
            <p:cNvPr id="1054" name="Oval 1053">
              <a:extLst>
                <a:ext uri="{FF2B5EF4-FFF2-40B4-BE49-F238E27FC236}">
                  <a16:creationId xmlns:a16="http://schemas.microsoft.com/office/drawing/2014/main" id="{40150CBC-E30B-417C-9BB2-CE6BB1A6440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a:ea typeface="+mn-ea"/>
                <a:cs typeface="+mn-cs"/>
              </a:endParaRPr>
            </a:p>
          </p:txBody>
        </p:sp>
        <p:sp>
          <p:nvSpPr>
            <p:cNvPr id="1055" name="Oval 1054">
              <a:extLst>
                <a:ext uri="{FF2B5EF4-FFF2-40B4-BE49-F238E27FC236}">
                  <a16:creationId xmlns:a16="http://schemas.microsoft.com/office/drawing/2014/main" id="{476020D6-6ADB-408E-A69F-4EA6F51A7F1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venir Next LT Pro"/>
                <a:ea typeface="+mn-ea"/>
                <a:cs typeface="+mn-cs"/>
              </a:endParaRPr>
            </a:p>
          </p:txBody>
        </p:sp>
        <p:grpSp>
          <p:nvGrpSpPr>
            <p:cNvPr id="1056" name="Group 1055">
              <a:extLst>
                <a:ext uri="{FF2B5EF4-FFF2-40B4-BE49-F238E27FC236}">
                  <a16:creationId xmlns:a16="http://schemas.microsoft.com/office/drawing/2014/main" id="{8226C8E5-1D99-421D-AB3C-2AF296A15325}"/>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1061" name="Rectangle 1060">
                <a:extLst>
                  <a:ext uri="{FF2B5EF4-FFF2-40B4-BE49-F238E27FC236}">
                    <a16:creationId xmlns:a16="http://schemas.microsoft.com/office/drawing/2014/main" id="{67669339-D0C4-4CF0-9A76-5BFBCDB798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a:ea typeface="+mn-ea"/>
                  <a:cs typeface="+mn-cs"/>
                </a:endParaRPr>
              </a:p>
            </p:txBody>
          </p:sp>
          <p:sp>
            <p:nvSpPr>
              <p:cNvPr id="1062" name="Rectangle 1061">
                <a:extLst>
                  <a:ext uri="{FF2B5EF4-FFF2-40B4-BE49-F238E27FC236}">
                    <a16:creationId xmlns:a16="http://schemas.microsoft.com/office/drawing/2014/main" id="{38B31604-91C4-4CB0-8097-02EE0ADDC1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a:ea typeface="+mn-ea"/>
                  <a:cs typeface="+mn-cs"/>
                </a:endParaRPr>
              </a:p>
            </p:txBody>
          </p:sp>
        </p:grpSp>
        <p:grpSp>
          <p:nvGrpSpPr>
            <p:cNvPr id="1057" name="Group 1056">
              <a:extLst>
                <a:ext uri="{FF2B5EF4-FFF2-40B4-BE49-F238E27FC236}">
                  <a16:creationId xmlns:a16="http://schemas.microsoft.com/office/drawing/2014/main" id="{548340F5-A593-469A-98DC-B6D90D3B22B4}"/>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1059" name="Rectangle 1058">
                <a:extLst>
                  <a:ext uri="{FF2B5EF4-FFF2-40B4-BE49-F238E27FC236}">
                    <a16:creationId xmlns:a16="http://schemas.microsoft.com/office/drawing/2014/main" id="{B59E3068-3000-4C82-ACA8-367498951E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a:ea typeface="+mn-ea"/>
                  <a:cs typeface="+mn-cs"/>
                </a:endParaRPr>
              </a:p>
            </p:txBody>
          </p:sp>
          <p:sp>
            <p:nvSpPr>
              <p:cNvPr id="1060" name="Rectangle 1059">
                <a:extLst>
                  <a:ext uri="{FF2B5EF4-FFF2-40B4-BE49-F238E27FC236}">
                    <a16:creationId xmlns:a16="http://schemas.microsoft.com/office/drawing/2014/main" id="{C2E1C398-D8F7-4828-9F7F-80D61DAE2B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a:ea typeface="+mn-ea"/>
                  <a:cs typeface="+mn-cs"/>
                </a:endParaRPr>
              </a:p>
            </p:txBody>
          </p:sp>
        </p:grpSp>
        <p:sp>
          <p:nvSpPr>
            <p:cNvPr id="1058" name="Rectangle 1057">
              <a:extLst>
                <a:ext uri="{FF2B5EF4-FFF2-40B4-BE49-F238E27FC236}">
                  <a16:creationId xmlns:a16="http://schemas.microsoft.com/office/drawing/2014/main" id="{813B333C-60FD-4260-80E0-190666C9DE7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venir Next LT Pro"/>
                <a:ea typeface="+mn-ea"/>
                <a:cs typeface="+mn-cs"/>
              </a:endParaRPr>
            </a:p>
          </p:txBody>
        </p:sp>
      </p:grpSp>
      <p:sp>
        <p:nvSpPr>
          <p:cNvPr id="1064" name="Rectangle 1063">
            <a:extLst>
              <a:ext uri="{FF2B5EF4-FFF2-40B4-BE49-F238E27FC236}">
                <a16:creationId xmlns:a16="http://schemas.microsoft.com/office/drawing/2014/main" id="{DC05F582-AA63-4A8C-915E-66057E4BEE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prstGeom prst="rect">
            <a:avLst/>
          </a:prstGeom>
          <a:gradFill flip="none" rotWithShape="1">
            <a:gsLst>
              <a:gs pos="0">
                <a:schemeClr val="bg2">
                  <a:alpha val="60000"/>
                </a:schemeClr>
              </a:gs>
              <a:gs pos="37000">
                <a:schemeClr val="bg2">
                  <a:alpha val="60000"/>
                </a:schemeClr>
              </a:gs>
              <a:gs pos="79000">
                <a:schemeClr val="bg2">
                  <a:alpha val="0"/>
                </a:schemeClr>
              </a:gs>
            </a:gsLst>
            <a:lin ang="0" scaled="1"/>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venir Next LT Pro"/>
              <a:ea typeface="+mn-ea"/>
              <a:cs typeface="+mn-cs"/>
            </a:endParaRPr>
          </a:p>
        </p:txBody>
      </p:sp>
      <p:sp>
        <p:nvSpPr>
          <p:cNvPr id="2" name="Title 1">
            <a:extLst>
              <a:ext uri="{FF2B5EF4-FFF2-40B4-BE49-F238E27FC236}">
                <a16:creationId xmlns:a16="http://schemas.microsoft.com/office/drawing/2014/main" id="{CB05A4E5-F73E-9EC3-916F-4170AE073ACC}"/>
              </a:ext>
            </a:extLst>
          </p:cNvPr>
          <p:cNvSpPr>
            <a:spLocks noGrp="1"/>
          </p:cNvSpPr>
          <p:nvPr>
            <p:ph type="ctrTitle"/>
          </p:nvPr>
        </p:nvSpPr>
        <p:spPr>
          <a:xfrm>
            <a:off x="7134648" y="246266"/>
            <a:ext cx="4554821" cy="2186096"/>
          </a:xfrm>
        </p:spPr>
        <p:txBody>
          <a:bodyPr vert="horz" lIns="91440" tIns="45720" rIns="91440" bIns="45720" rtlCol="0" anchor="b">
            <a:normAutofit fontScale="90000"/>
          </a:bodyPr>
          <a:lstStyle/>
          <a:p>
            <a:pPr algn="ctr"/>
            <a:r>
              <a:rPr lang="en-US" sz="6000" b="1" dirty="0">
                <a:latin typeface="Blackadder ITC" panose="04020505051007020D02" pitchFamily="82" charset="0"/>
              </a:rPr>
              <a:t>Understanding Dementia Through “The Notebook</a:t>
            </a:r>
            <a:r>
              <a:rPr lang="en-US" sz="3800" b="1" dirty="0"/>
              <a:t>”</a:t>
            </a:r>
          </a:p>
        </p:txBody>
      </p:sp>
      <p:pic>
        <p:nvPicPr>
          <p:cNvPr id="1028" name="Picture 4" descr="The Notebook (best enjoyed if watched full screen) - YouTube">
            <a:extLst>
              <a:ext uri="{FF2B5EF4-FFF2-40B4-BE49-F238E27FC236}">
                <a16:creationId xmlns:a16="http://schemas.microsoft.com/office/drawing/2014/main" id="{E271F045-2F89-EBC9-9CDB-D66F5C87507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659" r="14863"/>
          <a:stretch/>
        </p:blipFill>
        <p:spPr bwMode="auto">
          <a:xfrm>
            <a:off x="20" y="10"/>
            <a:ext cx="6444556" cy="6857990"/>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a:extLst>
              <a:ext uri="{FF2B5EF4-FFF2-40B4-BE49-F238E27FC236}">
                <a16:creationId xmlns:a16="http://schemas.microsoft.com/office/drawing/2014/main" id="{8F4291AD-0010-B78C-A352-6E235888EE32}"/>
              </a:ext>
            </a:extLst>
          </p:cNvPr>
          <p:cNvSpPr>
            <a:spLocks noGrp="1"/>
          </p:cNvSpPr>
          <p:nvPr>
            <p:ph type="subTitle" idx="1"/>
          </p:nvPr>
        </p:nvSpPr>
        <p:spPr>
          <a:xfrm>
            <a:off x="6626688" y="2553968"/>
            <a:ext cx="5420154" cy="3961933"/>
          </a:xfrm>
        </p:spPr>
        <p:txBody>
          <a:bodyPr vert="horz" lIns="91440" tIns="45720" rIns="91440" bIns="45720" rtlCol="0" anchor="t">
            <a:noAutofit/>
          </a:bodyPr>
          <a:lstStyle/>
          <a:p>
            <a:pPr marL="187200" algn="ctr">
              <a:lnSpc>
                <a:spcPct val="115000"/>
              </a:lnSpc>
              <a:spcBef>
                <a:spcPts val="0"/>
              </a:spcBef>
              <a:spcAft>
                <a:spcPts val="0"/>
              </a:spcAft>
            </a:pPr>
            <a:r>
              <a:rPr lang="en-US" sz="1200" b="0" i="0" u="none" strike="noStrike" spc="50" dirty="0">
                <a:effectLst/>
              </a:rPr>
              <a:t>Group Movie Presentation  created by:</a:t>
            </a:r>
            <a:endParaRPr lang="en-US" sz="1200" b="0" spc="50" dirty="0">
              <a:effectLst/>
            </a:endParaRPr>
          </a:p>
          <a:p>
            <a:pPr marL="187200" algn="ctr">
              <a:lnSpc>
                <a:spcPct val="115000"/>
              </a:lnSpc>
              <a:spcBef>
                <a:spcPts val="1000"/>
              </a:spcBef>
              <a:spcAft>
                <a:spcPts val="0"/>
              </a:spcAft>
            </a:pPr>
            <a:r>
              <a:rPr lang="en-US" sz="1200" b="1" i="0" u="none" strike="noStrike" spc="50" dirty="0">
                <a:effectLst/>
              </a:rPr>
              <a:t>Angela </a:t>
            </a:r>
            <a:r>
              <a:rPr lang="en-US" sz="1200" b="1" i="0" u="none" strike="noStrike" spc="50" dirty="0" err="1">
                <a:effectLst/>
              </a:rPr>
              <a:t>Angeletta</a:t>
            </a:r>
            <a:endParaRPr lang="en-US" sz="1200" b="1" spc="50" dirty="0">
              <a:effectLst/>
            </a:endParaRPr>
          </a:p>
          <a:p>
            <a:pPr marL="187200" algn="ctr">
              <a:lnSpc>
                <a:spcPct val="115000"/>
              </a:lnSpc>
              <a:spcBef>
                <a:spcPts val="1000"/>
              </a:spcBef>
              <a:spcAft>
                <a:spcPts val="0"/>
              </a:spcAft>
            </a:pPr>
            <a:r>
              <a:rPr lang="en-US" sz="1200" b="1" i="0" u="none" strike="noStrike" spc="50" dirty="0">
                <a:effectLst/>
              </a:rPr>
              <a:t>Yvonne Ballard </a:t>
            </a:r>
            <a:endParaRPr lang="en-US" sz="1200" b="1" spc="50" dirty="0">
              <a:effectLst/>
            </a:endParaRPr>
          </a:p>
          <a:p>
            <a:pPr marL="187200" algn="ctr">
              <a:lnSpc>
                <a:spcPct val="115000"/>
              </a:lnSpc>
              <a:spcBef>
                <a:spcPts val="1000"/>
              </a:spcBef>
              <a:spcAft>
                <a:spcPts val="0"/>
              </a:spcAft>
            </a:pPr>
            <a:r>
              <a:rPr lang="en-US" sz="1200" b="1" i="0" u="none" strike="noStrike" spc="50" dirty="0">
                <a:effectLst/>
              </a:rPr>
              <a:t>Jessica </a:t>
            </a:r>
            <a:endParaRPr lang="en-US" sz="1200" b="1" spc="50" dirty="0">
              <a:effectLst/>
            </a:endParaRPr>
          </a:p>
          <a:p>
            <a:pPr marL="187200" algn="ctr">
              <a:lnSpc>
                <a:spcPct val="115000"/>
              </a:lnSpc>
              <a:spcBef>
                <a:spcPts val="1000"/>
              </a:spcBef>
              <a:spcAft>
                <a:spcPts val="0"/>
              </a:spcAft>
            </a:pPr>
            <a:r>
              <a:rPr lang="en-US" sz="1200" b="1" i="0" u="none" strike="noStrike" spc="50" dirty="0">
                <a:effectLst/>
              </a:rPr>
              <a:t>Michelle</a:t>
            </a:r>
            <a:endParaRPr lang="en-US" sz="1200" b="1" i="0" u="none" strike="noStrike" spc="50" dirty="0"/>
          </a:p>
          <a:p>
            <a:pPr marL="187200" algn="ctr">
              <a:lnSpc>
                <a:spcPct val="115000"/>
              </a:lnSpc>
              <a:spcBef>
                <a:spcPts val="1000"/>
              </a:spcBef>
              <a:spcAft>
                <a:spcPts val="0"/>
              </a:spcAft>
            </a:pPr>
            <a:r>
              <a:rPr lang="en-US" sz="1200" b="1" i="0" u="none" strike="noStrike" spc="50" dirty="0">
                <a:effectLst/>
              </a:rPr>
              <a:t>N282 1459</a:t>
            </a:r>
          </a:p>
          <a:p>
            <a:pPr marL="187200" algn="ctr">
              <a:lnSpc>
                <a:spcPct val="115000"/>
              </a:lnSpc>
              <a:spcBef>
                <a:spcPts val="1000"/>
              </a:spcBef>
              <a:spcAft>
                <a:spcPts val="0"/>
              </a:spcAft>
            </a:pPr>
            <a:r>
              <a:rPr lang="en-US" sz="1200" b="1" i="0" u="none" strike="noStrike" spc="50" dirty="0">
                <a:effectLst/>
              </a:rPr>
              <a:t>Professor Korey </a:t>
            </a:r>
            <a:r>
              <a:rPr lang="en-US" sz="1200" b="1" i="0" u="none" strike="noStrike" spc="50" dirty="0" err="1">
                <a:effectLst/>
              </a:rPr>
              <a:t>Goulette</a:t>
            </a:r>
            <a:endParaRPr lang="en-US" sz="1200" b="1" spc="50" dirty="0">
              <a:effectLst/>
            </a:endParaRPr>
          </a:p>
          <a:p>
            <a:pPr marL="187200" algn="ctr">
              <a:lnSpc>
                <a:spcPct val="115000"/>
              </a:lnSpc>
              <a:spcBef>
                <a:spcPts val="1000"/>
              </a:spcBef>
              <a:spcAft>
                <a:spcPts val="0"/>
              </a:spcAft>
            </a:pPr>
            <a:r>
              <a:rPr lang="en-US" sz="1200" b="1" i="0" u="none" strike="noStrike" spc="50" dirty="0">
                <a:effectLst/>
              </a:rPr>
              <a:t>Presented on:</a:t>
            </a:r>
            <a:endParaRPr lang="en-US" sz="1200" b="1" spc="50" dirty="0">
              <a:effectLst/>
            </a:endParaRPr>
          </a:p>
          <a:p>
            <a:pPr marL="187200" algn="ctr">
              <a:lnSpc>
                <a:spcPct val="115000"/>
              </a:lnSpc>
              <a:spcBef>
                <a:spcPts val="1000"/>
              </a:spcBef>
              <a:spcAft>
                <a:spcPts val="0"/>
              </a:spcAft>
            </a:pPr>
            <a:r>
              <a:rPr lang="en-US" sz="1200" b="1" i="0" u="none" strike="noStrike" spc="50" dirty="0">
                <a:effectLst/>
              </a:rPr>
              <a:t>11/30/2023 </a:t>
            </a:r>
            <a:endParaRPr lang="en-US" sz="1200" b="1" spc="50" dirty="0">
              <a:effectLst/>
            </a:endParaRPr>
          </a:p>
          <a:p>
            <a:pPr marL="187200" algn="ctr">
              <a:lnSpc>
                <a:spcPct val="115000"/>
              </a:lnSpc>
              <a:spcBef>
                <a:spcPts val="1000"/>
              </a:spcBef>
              <a:spcAft>
                <a:spcPts val="0"/>
              </a:spcAft>
            </a:pPr>
            <a:r>
              <a:rPr lang="en-US" sz="1200" b="1" i="0" u="none" strike="noStrike" spc="50" dirty="0">
                <a:effectLst/>
              </a:rPr>
              <a:t>Mira Costa College</a:t>
            </a:r>
            <a:endParaRPr lang="en-US" sz="1200" b="1" spc="50" dirty="0">
              <a:effectLst/>
            </a:endParaRPr>
          </a:p>
          <a:p>
            <a:pPr algn="ctr">
              <a:lnSpc>
                <a:spcPct val="115000"/>
              </a:lnSpc>
            </a:pPr>
            <a:br>
              <a:rPr lang="en-US" sz="1200" b="1" spc="50" dirty="0"/>
            </a:br>
            <a:endParaRPr lang="en-US" sz="1200" b="1" spc="50" dirty="0"/>
          </a:p>
        </p:txBody>
      </p:sp>
    </p:spTree>
    <p:extLst>
      <p:ext uri="{BB962C8B-B14F-4D97-AF65-F5344CB8AC3E}">
        <p14:creationId xmlns:p14="http://schemas.microsoft.com/office/powerpoint/2010/main" val="40201860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62" name="Rectangle 1061">
            <a:extLst>
              <a:ext uri="{FF2B5EF4-FFF2-40B4-BE49-F238E27FC236}">
                <a16:creationId xmlns:a16="http://schemas.microsoft.com/office/drawing/2014/main" id="{7E9F886F-E560-4EE9-992D-6F270FDA90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64" name="Group 1063">
            <a:extLst>
              <a:ext uri="{FF2B5EF4-FFF2-40B4-BE49-F238E27FC236}">
                <a16:creationId xmlns:a16="http://schemas.microsoft.com/office/drawing/2014/main" id="{30D050C3-946A-4155-B469-3FE5492E6E9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9" cy="6861600"/>
            <a:chOff x="1" y="0"/>
            <a:chExt cx="12191999" cy="6861600"/>
          </a:xfrm>
        </p:grpSpPr>
        <p:sp>
          <p:nvSpPr>
            <p:cNvPr id="1065" name="Rectangle 1064">
              <a:extLst>
                <a:ext uri="{FF2B5EF4-FFF2-40B4-BE49-F238E27FC236}">
                  <a16:creationId xmlns:a16="http://schemas.microsoft.com/office/drawing/2014/main" id="{70D7BFBB-BF60-4EF1-AF1C-731347DB115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6" name="Oval 1065">
              <a:extLst>
                <a:ext uri="{FF2B5EF4-FFF2-40B4-BE49-F238E27FC236}">
                  <a16:creationId xmlns:a16="http://schemas.microsoft.com/office/drawing/2014/main" id="{40150CBC-E30B-417C-9BB2-CE6BB1A6440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67" name="Oval 1066">
              <a:extLst>
                <a:ext uri="{FF2B5EF4-FFF2-40B4-BE49-F238E27FC236}">
                  <a16:creationId xmlns:a16="http://schemas.microsoft.com/office/drawing/2014/main" id="{476020D6-6ADB-408E-A69F-4EA6F51A7F1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068" name="Group 1067">
              <a:extLst>
                <a:ext uri="{FF2B5EF4-FFF2-40B4-BE49-F238E27FC236}">
                  <a16:creationId xmlns:a16="http://schemas.microsoft.com/office/drawing/2014/main" id="{8226C8E5-1D99-421D-AB3C-2AF296A15325}"/>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1073" name="Rectangle 1072">
                <a:extLst>
                  <a:ext uri="{FF2B5EF4-FFF2-40B4-BE49-F238E27FC236}">
                    <a16:creationId xmlns:a16="http://schemas.microsoft.com/office/drawing/2014/main" id="{67669339-D0C4-4CF0-9A76-5BFBCDB798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4" name="Rectangle 1073">
                <a:extLst>
                  <a:ext uri="{FF2B5EF4-FFF2-40B4-BE49-F238E27FC236}">
                    <a16:creationId xmlns:a16="http://schemas.microsoft.com/office/drawing/2014/main" id="{38B31604-91C4-4CB0-8097-02EE0ADDC1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069" name="Group 1068">
              <a:extLst>
                <a:ext uri="{FF2B5EF4-FFF2-40B4-BE49-F238E27FC236}">
                  <a16:creationId xmlns:a16="http://schemas.microsoft.com/office/drawing/2014/main" id="{548340F5-A593-469A-98DC-B6D90D3B22B4}"/>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1071" name="Rectangle 1070">
                <a:extLst>
                  <a:ext uri="{FF2B5EF4-FFF2-40B4-BE49-F238E27FC236}">
                    <a16:creationId xmlns:a16="http://schemas.microsoft.com/office/drawing/2014/main" id="{B59E3068-3000-4C82-ACA8-367498951E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2" name="Rectangle 1071">
                <a:extLst>
                  <a:ext uri="{FF2B5EF4-FFF2-40B4-BE49-F238E27FC236}">
                    <a16:creationId xmlns:a16="http://schemas.microsoft.com/office/drawing/2014/main" id="{C2E1C398-D8F7-4828-9F7F-80D61DAE2B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70" name="Rectangle 1069">
              <a:extLst>
                <a:ext uri="{FF2B5EF4-FFF2-40B4-BE49-F238E27FC236}">
                  <a16:creationId xmlns:a16="http://schemas.microsoft.com/office/drawing/2014/main" id="{813B333C-60FD-4260-80E0-190666C9DE7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76" name="Rectangle 1075">
            <a:extLst>
              <a:ext uri="{FF2B5EF4-FFF2-40B4-BE49-F238E27FC236}">
                <a16:creationId xmlns:a16="http://schemas.microsoft.com/office/drawing/2014/main" id="{DC05F582-AA63-4A8C-915E-66057E4BEE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prstGeom prst="rect">
            <a:avLst/>
          </a:prstGeom>
          <a:gradFill flip="none" rotWithShape="1">
            <a:gsLst>
              <a:gs pos="0">
                <a:schemeClr val="bg2">
                  <a:alpha val="60000"/>
                </a:schemeClr>
              </a:gs>
              <a:gs pos="37000">
                <a:schemeClr val="bg2">
                  <a:alpha val="60000"/>
                </a:schemeClr>
              </a:gs>
              <a:gs pos="79000">
                <a:schemeClr val="bg2">
                  <a:alpha val="0"/>
                </a:schemeClr>
              </a:gs>
            </a:gsLst>
            <a:lin ang="0" scaled="1"/>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pic>
        <p:nvPicPr>
          <p:cNvPr id="6" name="Picture 2" descr="The Notebook">
            <a:extLst>
              <a:ext uri="{FF2B5EF4-FFF2-40B4-BE49-F238E27FC236}">
                <a16:creationId xmlns:a16="http://schemas.microsoft.com/office/drawing/2014/main" id="{EBC56D82-355C-481A-DDBF-7AA08FD449B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6543" r="-2" b="4938"/>
          <a:stretch/>
        </p:blipFill>
        <p:spPr bwMode="auto">
          <a:xfrm>
            <a:off x="20" y="10"/>
            <a:ext cx="6444556" cy="342899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0" descr="The Notebook's ending has been changed and people are fuming">
            <a:extLst>
              <a:ext uri="{FF2B5EF4-FFF2-40B4-BE49-F238E27FC236}">
                <a16:creationId xmlns:a16="http://schemas.microsoft.com/office/drawing/2014/main" id="{D15FB3C5-557F-499D-412C-76DBA776DC8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4532" r="22779" b="-3"/>
          <a:stretch/>
        </p:blipFill>
        <p:spPr bwMode="auto">
          <a:xfrm>
            <a:off x="20" y="3427200"/>
            <a:ext cx="3221980" cy="34308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The Notebook: The Best Nicholas Sparks' Movie Adaptation">
            <a:extLst>
              <a:ext uri="{FF2B5EF4-FFF2-40B4-BE49-F238E27FC236}">
                <a16:creationId xmlns:a16="http://schemas.microsoft.com/office/drawing/2014/main" id="{12E14104-90E3-0F16-D6B9-87CE80639F5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6226" r="25079" b="2"/>
          <a:stretch/>
        </p:blipFill>
        <p:spPr bwMode="auto">
          <a:xfrm>
            <a:off x="3217144" y="3427200"/>
            <a:ext cx="3222000" cy="34308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B436868-57F0-FA3E-0839-8E2BE56FC417}"/>
              </a:ext>
            </a:extLst>
          </p:cNvPr>
          <p:cNvSpPr txBox="1"/>
          <p:nvPr/>
        </p:nvSpPr>
        <p:spPr>
          <a:xfrm>
            <a:off x="7104063" y="801839"/>
            <a:ext cx="4537073" cy="5506886"/>
          </a:xfrm>
          <a:prstGeom prst="rect">
            <a:avLst/>
          </a:prstGeom>
        </p:spPr>
        <p:txBody>
          <a:bodyPr vert="horz" lIns="91440" tIns="45720" rIns="91440" bIns="45720" rtlCol="0" anchor="t">
            <a:normAutofit/>
          </a:bodyPr>
          <a:lstStyle/>
          <a:p>
            <a:pPr indent="-270000">
              <a:lnSpc>
                <a:spcPct val="115000"/>
              </a:lnSpc>
              <a:spcAft>
                <a:spcPts val="600"/>
              </a:spcAft>
              <a:buFont typeface="Arial" panose="020B0604020202020204" pitchFamily="34" charset="0"/>
              <a:buChar char="•"/>
            </a:pPr>
            <a:r>
              <a:rPr lang="en-US" spc="50" dirty="0">
                <a:latin typeface="Calibri" panose="020F0502020204030204" pitchFamily="34" charset="0"/>
                <a:ea typeface="Calibri" panose="020F0502020204030204" pitchFamily="34" charset="0"/>
                <a:cs typeface="Calibri" panose="020F0502020204030204" pitchFamily="34" charset="0"/>
              </a:rPr>
              <a:t>This film involves a female that develops Dementia in her older age.</a:t>
            </a:r>
          </a:p>
          <a:p>
            <a:pPr indent="-270000">
              <a:lnSpc>
                <a:spcPct val="115000"/>
              </a:lnSpc>
              <a:spcAft>
                <a:spcPts val="600"/>
              </a:spcAft>
              <a:buFont typeface="Arial" panose="020B0604020202020204" pitchFamily="34" charset="0"/>
              <a:buChar char="•"/>
            </a:pPr>
            <a:r>
              <a:rPr lang="en-US" spc="50" dirty="0">
                <a:latin typeface="Calibri" panose="020F0502020204030204" pitchFamily="34" charset="0"/>
                <a:ea typeface="Calibri" panose="020F0502020204030204" pitchFamily="34" charset="0"/>
                <a:cs typeface="Calibri" panose="020F0502020204030204" pitchFamily="34" charset="0"/>
              </a:rPr>
              <a:t>She has a hard time recalling memories and identifying who certain people related to her are. </a:t>
            </a:r>
          </a:p>
          <a:p>
            <a:pPr indent="-270000">
              <a:lnSpc>
                <a:spcPct val="115000"/>
              </a:lnSpc>
              <a:spcAft>
                <a:spcPts val="600"/>
              </a:spcAft>
              <a:buFont typeface="Arial" panose="020B0604020202020204" pitchFamily="34" charset="0"/>
              <a:buChar char="•"/>
            </a:pPr>
            <a:r>
              <a:rPr lang="en-US" spc="50" dirty="0">
                <a:latin typeface="Calibri" panose="020F0502020204030204" pitchFamily="34" charset="0"/>
                <a:ea typeface="Calibri" panose="020F0502020204030204" pitchFamily="34" charset="0"/>
                <a:cs typeface="Calibri" panose="020F0502020204030204" pitchFamily="34" charset="0"/>
              </a:rPr>
              <a:t>She senses good feelings around familiar people, but she can’t quite make the connection in her brain. </a:t>
            </a:r>
          </a:p>
          <a:p>
            <a:pPr indent="-270000">
              <a:lnSpc>
                <a:spcPct val="115000"/>
              </a:lnSpc>
              <a:spcAft>
                <a:spcPts val="600"/>
              </a:spcAft>
              <a:buFont typeface="Arial" panose="020B0604020202020204" pitchFamily="34" charset="0"/>
              <a:buChar char="•"/>
            </a:pPr>
            <a:r>
              <a:rPr lang="en-US" spc="50" dirty="0">
                <a:latin typeface="Calibri" panose="020F0502020204030204" pitchFamily="34" charset="0"/>
                <a:ea typeface="Calibri" panose="020F0502020204030204" pitchFamily="34" charset="0"/>
                <a:cs typeface="Calibri" panose="020F0502020204030204" pitchFamily="34" charset="0"/>
              </a:rPr>
              <a:t>The male partner in the movie (Noah) reads a book of memories to her often to try and remind her of the events that took place in her life attempting to see if she may possibly recall the information hence the name of the movie “The Notebook.”</a:t>
            </a:r>
          </a:p>
          <a:p>
            <a:pPr indent="-270000">
              <a:lnSpc>
                <a:spcPct val="115000"/>
              </a:lnSpc>
              <a:spcAft>
                <a:spcPts val="600"/>
              </a:spcAft>
              <a:buFont typeface="Arial" panose="020B0604020202020204" pitchFamily="34" charset="0"/>
              <a:buChar char="•"/>
            </a:pPr>
            <a:endParaRPr lang="en-US" spc="5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207054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B4F9B187-EC02-44E0-99C7-5D629D664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075" name="Group 2074">
            <a:extLst>
              <a:ext uri="{FF2B5EF4-FFF2-40B4-BE49-F238E27FC236}">
                <a16:creationId xmlns:a16="http://schemas.microsoft.com/office/drawing/2014/main" id="{7C6B683D-13FA-4605-8648-01FC9C82FEC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9" cy="6861600"/>
            <a:chOff x="1" y="0"/>
            <a:chExt cx="12191999" cy="6861600"/>
          </a:xfrm>
        </p:grpSpPr>
        <p:sp>
          <p:nvSpPr>
            <p:cNvPr id="2076" name="Rectangle 2075">
              <a:extLst>
                <a:ext uri="{FF2B5EF4-FFF2-40B4-BE49-F238E27FC236}">
                  <a16:creationId xmlns:a16="http://schemas.microsoft.com/office/drawing/2014/main" id="{9852A959-AA36-4E4C-940B-F33A7BE0ABC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77" name="Oval 2076">
              <a:extLst>
                <a:ext uri="{FF2B5EF4-FFF2-40B4-BE49-F238E27FC236}">
                  <a16:creationId xmlns:a16="http://schemas.microsoft.com/office/drawing/2014/main" id="{FFFC38A9-EA65-4BD6-A6E1-CAD07CCB810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78" name="Oval 2077">
              <a:extLst>
                <a:ext uri="{FF2B5EF4-FFF2-40B4-BE49-F238E27FC236}">
                  <a16:creationId xmlns:a16="http://schemas.microsoft.com/office/drawing/2014/main" id="{F9E36CA9-9013-4306-B36F-2E349B6FEDB6}"/>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061" name="Group 2060">
              <a:extLst>
                <a:ext uri="{FF2B5EF4-FFF2-40B4-BE49-F238E27FC236}">
                  <a16:creationId xmlns:a16="http://schemas.microsoft.com/office/drawing/2014/main" id="{CE8D3FFE-4362-43F6-99D3-1B83F7AD594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2079" name="Rectangle 2078">
                <a:extLst>
                  <a:ext uri="{FF2B5EF4-FFF2-40B4-BE49-F238E27FC236}">
                    <a16:creationId xmlns:a16="http://schemas.microsoft.com/office/drawing/2014/main" id="{F7AA39D6-8796-468A-8C18-D17C0BBF21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80" name="Rectangle 2079">
                <a:extLst>
                  <a:ext uri="{FF2B5EF4-FFF2-40B4-BE49-F238E27FC236}">
                    <a16:creationId xmlns:a16="http://schemas.microsoft.com/office/drawing/2014/main" id="{75967788-298A-4B75-B02F-0625E5F848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062" name="Group 2061">
              <a:extLst>
                <a:ext uri="{FF2B5EF4-FFF2-40B4-BE49-F238E27FC236}">
                  <a16:creationId xmlns:a16="http://schemas.microsoft.com/office/drawing/2014/main" id="{8D0FB4E1-29BE-427B-9999-B25351A07CB1}"/>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2081" name="Rectangle 2080">
                <a:extLst>
                  <a:ext uri="{FF2B5EF4-FFF2-40B4-BE49-F238E27FC236}">
                    <a16:creationId xmlns:a16="http://schemas.microsoft.com/office/drawing/2014/main" id="{39914662-C165-4AD1-89C0-F6C47C10903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82" name="Rectangle 2081">
                <a:extLst>
                  <a:ext uri="{FF2B5EF4-FFF2-40B4-BE49-F238E27FC236}">
                    <a16:creationId xmlns:a16="http://schemas.microsoft.com/office/drawing/2014/main" id="{384C8199-BC83-4D02-8937-CF9AB0F4CF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83" name="Rectangle 2082">
              <a:extLst>
                <a:ext uri="{FF2B5EF4-FFF2-40B4-BE49-F238E27FC236}">
                  <a16:creationId xmlns:a16="http://schemas.microsoft.com/office/drawing/2014/main" id="{4A28F3F3-1D22-45C2-8627-C7E4E74BDD0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84" name="Rectangle 2083">
            <a:extLst>
              <a:ext uri="{FF2B5EF4-FFF2-40B4-BE49-F238E27FC236}">
                <a16:creationId xmlns:a16="http://schemas.microsoft.com/office/drawing/2014/main" id="{9D8267F7-1115-4F9A-BEF5-BB6664BCF0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prstGeom prst="rect">
            <a:avLst/>
          </a:prstGeom>
          <a:gradFill flip="none" rotWithShape="1">
            <a:gsLst>
              <a:gs pos="0">
                <a:schemeClr val="bg2">
                  <a:alpha val="60000"/>
                </a:schemeClr>
              </a:gs>
              <a:gs pos="37000">
                <a:schemeClr val="bg2">
                  <a:alpha val="60000"/>
                </a:schemeClr>
              </a:gs>
              <a:gs pos="79000">
                <a:schemeClr val="bg2">
                  <a:alpha val="0"/>
                </a:schemeClr>
              </a:gs>
            </a:gsLst>
            <a:lin ang="0" scaled="1"/>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grpSp>
        <p:nvGrpSpPr>
          <p:cNvPr id="2071" name="Group 2070">
            <a:extLst>
              <a:ext uri="{FF2B5EF4-FFF2-40B4-BE49-F238E27FC236}">
                <a16:creationId xmlns:a16="http://schemas.microsoft.com/office/drawing/2014/main" id="{7B4E221E-E4F3-4D25-8DC8-8A3D08C830B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flipH="1">
            <a:off x="491700" y="811038"/>
            <a:ext cx="6131951" cy="5783897"/>
            <a:chOff x="4925125" y="3600"/>
            <a:chExt cx="7266875" cy="6854400"/>
          </a:xfrm>
        </p:grpSpPr>
        <p:sp>
          <p:nvSpPr>
            <p:cNvPr id="2072" name="Oval 2071">
              <a:extLst>
                <a:ext uri="{FF2B5EF4-FFF2-40B4-BE49-F238E27FC236}">
                  <a16:creationId xmlns:a16="http://schemas.microsoft.com/office/drawing/2014/main" id="{1DCB79C8-6A25-43E7-AC87-D1D7C607100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4925125" y="1098000"/>
              <a:ext cx="5760000" cy="5760000"/>
            </a:xfrm>
            <a:prstGeom prst="ellipse">
              <a:avLst/>
            </a:prstGeom>
            <a:solidFill>
              <a:schemeClr val="accent1">
                <a:alpha val="8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73" name="Oval 2072">
              <a:extLst>
                <a:ext uri="{FF2B5EF4-FFF2-40B4-BE49-F238E27FC236}">
                  <a16:creationId xmlns:a16="http://schemas.microsoft.com/office/drawing/2014/main" id="{2BABC8D9-79F4-4665-99B3-4EA1B520E5C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5105686" y="65314"/>
              <a:ext cx="4320000" cy="4320000"/>
            </a:xfrm>
            <a:prstGeom prst="ellipse">
              <a:avLst/>
            </a:prstGeom>
            <a:solidFill>
              <a:schemeClr val="accent3"/>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74" name="Oval 2073">
              <a:extLst>
                <a:ext uri="{FF2B5EF4-FFF2-40B4-BE49-F238E27FC236}">
                  <a16:creationId xmlns:a16="http://schemas.microsoft.com/office/drawing/2014/main" id="{808BC036-0C59-4D8B-8F96-46D122C9061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5337600" y="3600"/>
              <a:ext cx="6854400" cy="6854400"/>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2050" name="Picture 2" descr="Connaissiez-vous l'autre fin de &quot;The Notebook&quot;? | Show | 7sur7.be">
            <a:extLst>
              <a:ext uri="{FF2B5EF4-FFF2-40B4-BE49-F238E27FC236}">
                <a16:creationId xmlns:a16="http://schemas.microsoft.com/office/drawing/2014/main" id="{65CD279F-ACFD-829C-2EF5-B4A0CED3129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5299" r="22201"/>
          <a:stretch/>
        </p:blipFill>
        <p:spPr bwMode="auto">
          <a:xfrm>
            <a:off x="20" y="-1"/>
            <a:ext cx="6857980" cy="6858000"/>
          </a:xfrm>
          <a:custGeom>
            <a:avLst/>
            <a:gdLst/>
            <a:ahLst/>
            <a:cxnLst/>
            <a:rect l="l" t="t" r="r" b="b"/>
            <a:pathLst>
              <a:path w="6858000" h="6858000">
                <a:moveTo>
                  <a:pt x="3429001" y="0"/>
                </a:moveTo>
                <a:cubicBezTo>
                  <a:pt x="5322784" y="0"/>
                  <a:pt x="6858000" y="1535216"/>
                  <a:pt x="6858000" y="3429001"/>
                </a:cubicBezTo>
                <a:cubicBezTo>
                  <a:pt x="6858000" y="5322785"/>
                  <a:pt x="5322784" y="6858000"/>
                  <a:pt x="3429001" y="6858000"/>
                </a:cubicBezTo>
                <a:cubicBezTo>
                  <a:pt x="1535216" y="6858000"/>
                  <a:pt x="0" y="5322785"/>
                  <a:pt x="0" y="3429001"/>
                </a:cubicBezTo>
                <a:cubicBezTo>
                  <a:pt x="0" y="1535216"/>
                  <a:pt x="1535216" y="0"/>
                  <a:pt x="3429001" y="0"/>
                </a:cubicBezTo>
                <a:close/>
              </a:path>
            </a:pathLst>
          </a:custGeom>
          <a:noFill/>
          <a:effectLst>
            <a:softEdge rad="1016000"/>
          </a:effectLst>
          <a:extLst>
            <a:ext uri="{909E8E84-426E-40DD-AFC4-6F175D3DCCD1}">
              <a14:hiddenFill xmlns:a14="http://schemas.microsoft.com/office/drawing/2010/main">
                <a:solidFill>
                  <a:srgbClr val="FFFFFF"/>
                </a:solidFill>
              </a14:hiddenFill>
            </a:ext>
          </a:extLst>
        </p:spPr>
      </p:pic>
      <p:sp>
        <p:nvSpPr>
          <p:cNvPr id="4" name="Content Placeholder 2">
            <a:extLst>
              <a:ext uri="{FF2B5EF4-FFF2-40B4-BE49-F238E27FC236}">
                <a16:creationId xmlns:a16="http://schemas.microsoft.com/office/drawing/2014/main" id="{13022509-59CC-0958-5C14-9FC640A8F630}"/>
              </a:ext>
            </a:extLst>
          </p:cNvPr>
          <p:cNvSpPr>
            <a:spLocks noGrp="1"/>
          </p:cNvSpPr>
          <p:nvPr>
            <p:ph idx="1"/>
          </p:nvPr>
        </p:nvSpPr>
        <p:spPr>
          <a:xfrm>
            <a:off x="7029161" y="1108994"/>
            <a:ext cx="4537073" cy="4412610"/>
          </a:xfrm>
        </p:spPr>
        <p:txBody>
          <a:bodyPr anchor="t">
            <a:noAutofit/>
          </a:bodyPr>
          <a:lstStyle/>
          <a:p>
            <a:pPr>
              <a:lnSpc>
                <a:spcPct val="115000"/>
              </a:lnSpc>
            </a:pPr>
            <a:r>
              <a:rPr lang="en-US" sz="2000" dirty="0">
                <a:latin typeface="Calibri" panose="020F0502020204030204" pitchFamily="34" charset="0"/>
                <a:ea typeface="Calibri" panose="020F0502020204030204" pitchFamily="34" charset="0"/>
                <a:cs typeface="Calibri" panose="020F0502020204030204" pitchFamily="34" charset="0"/>
              </a:rPr>
              <a:t>The Journal Allies husband Noah reads to her for memory recall includes:</a:t>
            </a:r>
          </a:p>
          <a:p>
            <a:pPr>
              <a:lnSpc>
                <a:spcPct val="115000"/>
              </a:lnSpc>
            </a:pPr>
            <a:r>
              <a:rPr lang="en-US" sz="2000" dirty="0">
                <a:latin typeface="Calibri" panose="020F0502020204030204" pitchFamily="34" charset="0"/>
                <a:ea typeface="Calibri" panose="020F0502020204030204" pitchFamily="34" charset="0"/>
                <a:cs typeface="Calibri" panose="020F0502020204030204" pitchFamily="34" charset="0"/>
              </a:rPr>
              <a:t>Memories </a:t>
            </a:r>
            <a:r>
              <a:rPr lang="en-US" sz="2000" b="0" i="0" dirty="0">
                <a:effectLst/>
                <a:latin typeface="Calibri" panose="020F0502020204030204" pitchFamily="34" charset="0"/>
                <a:ea typeface="Calibri" panose="020F0502020204030204" pitchFamily="34" charset="0"/>
                <a:cs typeface="Calibri" panose="020F0502020204030204" pitchFamily="34" charset="0"/>
              </a:rPr>
              <a:t>from the early stages of her illness, details from their romance and their life together.</a:t>
            </a:r>
          </a:p>
          <a:p>
            <a:pPr>
              <a:lnSpc>
                <a:spcPct val="115000"/>
              </a:lnSpc>
            </a:pPr>
            <a:r>
              <a:rPr lang="en-US" sz="2000" dirty="0">
                <a:latin typeface="Calibri" panose="020F0502020204030204" pitchFamily="34" charset="0"/>
                <a:ea typeface="Calibri" panose="020F0502020204030204" pitchFamily="34" charset="0"/>
                <a:cs typeface="Calibri" panose="020F0502020204030204" pitchFamily="34" charset="0"/>
              </a:rPr>
              <a:t>Noah reads this journal with hopes she will come back to him some day, but with Demetria parts of the brain degenerate and it’s almost impossible to see someone return to their normal state.</a:t>
            </a:r>
          </a:p>
          <a:p>
            <a:pPr marL="0" indent="0">
              <a:lnSpc>
                <a:spcPct val="115000"/>
              </a:lnSpc>
              <a:buNone/>
            </a:pPr>
            <a:endParaRPr lang="en-US" sz="20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840247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89" name="Rectangle 3088">
            <a:extLst>
              <a:ext uri="{FF2B5EF4-FFF2-40B4-BE49-F238E27FC236}">
                <a16:creationId xmlns:a16="http://schemas.microsoft.com/office/drawing/2014/main" id="{C5EFAD76-6928-46F5-8800-C1AF27C59B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3A5F8E4-CD09-7B1A-73B8-2848496015E7}"/>
              </a:ext>
            </a:extLst>
          </p:cNvPr>
          <p:cNvSpPr>
            <a:spLocks noGrp="1"/>
          </p:cNvSpPr>
          <p:nvPr>
            <p:ph type="title"/>
          </p:nvPr>
        </p:nvSpPr>
        <p:spPr>
          <a:xfrm>
            <a:off x="540000" y="4508499"/>
            <a:ext cx="4500561" cy="1953501"/>
          </a:xfrm>
        </p:spPr>
        <p:txBody>
          <a:bodyPr anchor="b">
            <a:normAutofit/>
          </a:bodyPr>
          <a:lstStyle/>
          <a:p>
            <a:r>
              <a:rPr kumimoji="0" lang="en-US" b="0" i="0" u="none" strike="noStrike" kern="1200" cap="none" spc="0" normalizeH="0" baseline="0" noProof="0" dirty="0">
                <a:ln>
                  <a:noFill/>
                </a:ln>
                <a:effectLst/>
                <a:uLnTx/>
                <a:uFillTx/>
                <a:latin typeface="Calibri Light" panose="020F0302020204030204"/>
                <a:ea typeface="+mj-ea"/>
                <a:cs typeface="+mj-cs"/>
              </a:rPr>
              <a:t>Dementia</a:t>
            </a:r>
            <a:endParaRPr lang="en-US" dirty="0"/>
          </a:p>
        </p:txBody>
      </p:sp>
      <p:pic>
        <p:nvPicPr>
          <p:cNvPr id="8" name="Picture 7" descr="A group of trees with different colors of leaves&#10;&#10;Description automatically generated">
            <a:extLst>
              <a:ext uri="{FF2B5EF4-FFF2-40B4-BE49-F238E27FC236}">
                <a16:creationId xmlns:a16="http://schemas.microsoft.com/office/drawing/2014/main" id="{F8EAE23C-6BB1-56B7-A66B-F5650E58BBB3}"/>
              </a:ext>
            </a:extLst>
          </p:cNvPr>
          <p:cNvPicPr>
            <a:picLocks noChangeAspect="1"/>
          </p:cNvPicPr>
          <p:nvPr/>
        </p:nvPicPr>
        <p:blipFill>
          <a:blip r:embed="rId2">
            <a:alphaModFix/>
            <a:extLst>
              <a:ext uri="{28A0092B-C50C-407E-A947-70E740481C1C}">
                <a14:useLocalDpi xmlns:a14="http://schemas.microsoft.com/office/drawing/2010/main" val="0"/>
              </a:ext>
            </a:extLst>
          </a:blip>
          <a:stretch>
            <a:fillRect/>
          </a:stretch>
        </p:blipFill>
        <p:spPr bwMode="auto">
          <a:xfrm>
            <a:off x="540000" y="1182116"/>
            <a:ext cx="3578400" cy="2504880"/>
          </a:xfrm>
          <a:prstGeom prst="rect">
            <a:avLst/>
          </a:prstGeom>
          <a:noFill/>
        </p:spPr>
      </p:pic>
      <p:pic>
        <p:nvPicPr>
          <p:cNvPr id="3082" name="Picture 10" descr="Marijuana For Dementia: Are There Medical Benefits to Explore?">
            <a:extLst>
              <a:ext uri="{FF2B5EF4-FFF2-40B4-BE49-F238E27FC236}">
                <a16:creationId xmlns:a16="http://schemas.microsoft.com/office/drawing/2014/main" id="{36E80D5A-0C7E-0F69-1D39-6297599BB2B5}"/>
              </a:ext>
            </a:extLst>
          </p:cNvPr>
          <p:cNvPicPr>
            <a:picLocks noChangeAspect="1" noChangeArrowheads="1"/>
          </p:cNvPicPr>
          <p:nvPr/>
        </p:nvPicPr>
        <p:blipFill>
          <a:blip r:embed="rId3">
            <a:alphaModFix/>
            <a:extLst>
              <a:ext uri="{28A0092B-C50C-407E-A947-70E740481C1C}">
                <a14:useLocalDpi xmlns:a14="http://schemas.microsoft.com/office/drawing/2010/main" val="0"/>
              </a:ext>
            </a:extLst>
          </a:blip>
          <a:stretch>
            <a:fillRect/>
          </a:stretch>
        </p:blipFill>
        <p:spPr bwMode="auto">
          <a:xfrm>
            <a:off x="4301368" y="1182116"/>
            <a:ext cx="3578400" cy="2504880"/>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Early Signs and Symptoms of Dementia">
            <a:extLst>
              <a:ext uri="{FF2B5EF4-FFF2-40B4-BE49-F238E27FC236}">
                <a16:creationId xmlns:a16="http://schemas.microsoft.com/office/drawing/2014/main" id="{4E9EAB32-EC41-E88C-2B39-BE5BA0BFCB57}"/>
              </a:ext>
            </a:extLst>
          </p:cNvPr>
          <p:cNvPicPr>
            <a:picLocks noChangeAspect="1" noChangeArrowheads="1"/>
          </p:cNvPicPr>
          <p:nvPr/>
        </p:nvPicPr>
        <p:blipFill>
          <a:blip r:embed="rId4">
            <a:alphaModFix/>
            <a:extLst>
              <a:ext uri="{28A0092B-C50C-407E-A947-70E740481C1C}">
                <a14:useLocalDpi xmlns:a14="http://schemas.microsoft.com/office/drawing/2010/main" val="0"/>
              </a:ext>
            </a:extLst>
          </a:blip>
          <a:stretch>
            <a:fillRect/>
          </a:stretch>
        </p:blipFill>
        <p:spPr bwMode="auto">
          <a:xfrm>
            <a:off x="8062736" y="1182117"/>
            <a:ext cx="3578400" cy="250488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9489D4AA-2075-C03A-3D21-1FF77747484C}"/>
              </a:ext>
            </a:extLst>
          </p:cNvPr>
          <p:cNvSpPr>
            <a:spLocks noGrp="1"/>
          </p:cNvSpPr>
          <p:nvPr>
            <p:ph idx="1"/>
          </p:nvPr>
        </p:nvSpPr>
        <p:spPr>
          <a:xfrm>
            <a:off x="5232400" y="4508499"/>
            <a:ext cx="6408738" cy="1953501"/>
          </a:xfrm>
        </p:spPr>
        <p:txBody>
          <a:bodyPr anchor="b">
            <a:normAutofit/>
          </a:bodyPr>
          <a:lstStyle/>
          <a:p>
            <a:pPr marL="0" indent="0">
              <a:buNone/>
            </a:pPr>
            <a:r>
              <a:rPr lang="en-US" sz="2000" dirty="0">
                <a:latin typeface="Calibri" panose="020F0502020204030204" pitchFamily="34" charset="0"/>
                <a:ea typeface="Calibri" panose="020F0502020204030204" pitchFamily="34" charset="0"/>
                <a:cs typeface="Calibri" panose="020F0502020204030204" pitchFamily="34" charset="0"/>
              </a:rPr>
              <a:t>Dementia is a general term used to describe the loss of memory, language, problem solving and other thinking abilities that are severe enough to interfere with daily life. Alzheimer's is the most common cause of dementia.</a:t>
            </a:r>
          </a:p>
          <a:p>
            <a:endParaRPr lang="en-US" sz="2000" dirty="0">
              <a:latin typeface="Calibri" panose="020F0502020204030204" pitchFamily="34" charset="0"/>
              <a:ea typeface="Calibri" panose="020F0502020204030204" pitchFamily="34" charset="0"/>
              <a:cs typeface="Calibri" panose="020F0502020204030204" pitchFamily="34" charset="0"/>
            </a:endParaRPr>
          </a:p>
        </p:txBody>
      </p:sp>
      <p:sp>
        <p:nvSpPr>
          <p:cNvPr id="6" name="AutoShape 6" descr="Promising New Dementia Treatment Discovered: Sodium Selenate">
            <a:extLst>
              <a:ext uri="{FF2B5EF4-FFF2-40B4-BE49-F238E27FC236}">
                <a16:creationId xmlns:a16="http://schemas.microsoft.com/office/drawing/2014/main" id="{062ADDAB-D205-A64D-DCD8-19B52CED728C}"/>
              </a:ext>
            </a:extLst>
          </p:cNvPr>
          <p:cNvSpPr>
            <a:spLocks noChangeAspect="1" noChangeArrowheads="1"/>
          </p:cNvSpPr>
          <p:nvPr/>
        </p:nvSpPr>
        <p:spPr bwMode="auto">
          <a:xfrm>
            <a:off x="1718441" y="3276599"/>
            <a:ext cx="4529959" cy="4529959"/>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1010021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A9E81-A811-5AD1-B32B-5748420B8AC8}"/>
              </a:ext>
            </a:extLst>
          </p:cNvPr>
          <p:cNvSpPr>
            <a:spLocks noGrp="1"/>
          </p:cNvSpPr>
          <p:nvPr>
            <p:ph type="title"/>
          </p:nvPr>
        </p:nvSpPr>
        <p:spPr/>
        <p:txBody>
          <a:bodyPr/>
          <a:lstStyle/>
          <a:p>
            <a:r>
              <a:rPr lang="en-US" dirty="0"/>
              <a:t>The Piano by memory</a:t>
            </a:r>
          </a:p>
        </p:txBody>
      </p:sp>
      <p:pic>
        <p:nvPicPr>
          <p:cNvPr id="4" name="Online Media 3" title="Old Allie plays piano">
            <a:hlinkClick r:id="" action="ppaction://media"/>
            <a:extLst>
              <a:ext uri="{FF2B5EF4-FFF2-40B4-BE49-F238E27FC236}">
                <a16:creationId xmlns:a16="http://schemas.microsoft.com/office/drawing/2014/main" id="{93AD0270-3426-93D6-37C7-64608B9DAEEC}"/>
              </a:ext>
            </a:extLst>
          </p:cNvPr>
          <p:cNvPicPr>
            <a:picLocks noGrp="1" noRot="1" noChangeAspect="1"/>
          </p:cNvPicPr>
          <p:nvPr>
            <p:ph idx="1"/>
            <a:videoFile r:link="rId1"/>
          </p:nvPr>
        </p:nvPicPr>
        <p:blipFill>
          <a:blip r:embed="rId3"/>
          <a:stretch>
            <a:fillRect/>
          </a:stretch>
        </p:blipFill>
        <p:spPr>
          <a:xfrm>
            <a:off x="2246313" y="1825625"/>
            <a:ext cx="7700962" cy="4351338"/>
          </a:xfrm>
          <a:prstGeom prst="rect">
            <a:avLst/>
          </a:prstGeom>
        </p:spPr>
      </p:pic>
    </p:spTree>
    <p:extLst>
      <p:ext uri="{BB962C8B-B14F-4D97-AF65-F5344CB8AC3E}">
        <p14:creationId xmlns:p14="http://schemas.microsoft.com/office/powerpoint/2010/main" val="1732190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127" name="Group 4126">
            <a:extLst>
              <a:ext uri="{FF2B5EF4-FFF2-40B4-BE49-F238E27FC236}">
                <a16:creationId xmlns:a16="http://schemas.microsoft.com/office/drawing/2014/main" id="{BF4E480B-94D6-46F9-A2B6-B98D311FDC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1999" cy="6861600"/>
            <a:chOff x="1" y="0"/>
            <a:chExt cx="12191999" cy="6861600"/>
          </a:xfrm>
        </p:grpSpPr>
        <p:sp>
          <p:nvSpPr>
            <p:cNvPr id="4128" name="Rectangle 4127">
              <a:extLst>
                <a:ext uri="{FF2B5EF4-FFF2-40B4-BE49-F238E27FC236}">
                  <a16:creationId xmlns:a16="http://schemas.microsoft.com/office/drawing/2014/main" id="{07183CDE-91A1-40C3-8E80-66F89E1C2D5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4129" name="Oval 4128">
              <a:extLst>
                <a:ext uri="{FF2B5EF4-FFF2-40B4-BE49-F238E27FC236}">
                  <a16:creationId xmlns:a16="http://schemas.microsoft.com/office/drawing/2014/main" id="{A6756515-F9AA-46BD-8DD2-AA15BA492AC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4130" name="Oval 4129">
              <a:extLst>
                <a:ext uri="{FF2B5EF4-FFF2-40B4-BE49-F238E27FC236}">
                  <a16:creationId xmlns:a16="http://schemas.microsoft.com/office/drawing/2014/main" id="{ABA365E2-8B71-408B-9092-0104216AC7A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4131" name="Group 4130">
              <a:extLst>
                <a:ext uri="{FF2B5EF4-FFF2-40B4-BE49-F238E27FC236}">
                  <a16:creationId xmlns:a16="http://schemas.microsoft.com/office/drawing/2014/main" id="{BEDB8D7A-1BF6-4CDB-B93A-7736955F504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4136" name="Rectangle 4135">
                <a:extLst>
                  <a:ext uri="{FF2B5EF4-FFF2-40B4-BE49-F238E27FC236}">
                    <a16:creationId xmlns:a16="http://schemas.microsoft.com/office/drawing/2014/main" id="{5AACD774-5167-46C7-8A62-6E2FE4BE94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4137" name="Rectangle 4136">
                <a:extLst>
                  <a:ext uri="{FF2B5EF4-FFF2-40B4-BE49-F238E27FC236}">
                    <a16:creationId xmlns:a16="http://schemas.microsoft.com/office/drawing/2014/main" id="{06E0F2D8-452E-48F9-9912-C47EAEAE18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4132" name="Group 4131">
              <a:extLst>
                <a:ext uri="{FF2B5EF4-FFF2-40B4-BE49-F238E27FC236}">
                  <a16:creationId xmlns:a16="http://schemas.microsoft.com/office/drawing/2014/main" id="{91FBBF95-430B-427C-A6E8-DB899217FC00}"/>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4134" name="Rectangle 4133">
                <a:extLst>
                  <a:ext uri="{FF2B5EF4-FFF2-40B4-BE49-F238E27FC236}">
                    <a16:creationId xmlns:a16="http://schemas.microsoft.com/office/drawing/2014/main" id="{BEE64698-3ED2-4395-B7FC-65248E437E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4135" name="Rectangle 4134">
                <a:extLst>
                  <a:ext uri="{FF2B5EF4-FFF2-40B4-BE49-F238E27FC236}">
                    <a16:creationId xmlns:a16="http://schemas.microsoft.com/office/drawing/2014/main" id="{FE20B1E1-CE09-4C2A-A3FB-DB8026C54E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4133" name="Rectangle 4132">
              <a:extLst>
                <a:ext uri="{FF2B5EF4-FFF2-40B4-BE49-F238E27FC236}">
                  <a16:creationId xmlns:a16="http://schemas.microsoft.com/office/drawing/2014/main" id="{0CB2405B-A907-48B3-906A-FB3573C0B28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4139" name="Rectangle 4138">
            <a:extLst>
              <a:ext uri="{FF2B5EF4-FFF2-40B4-BE49-F238E27FC236}">
                <a16:creationId xmlns:a16="http://schemas.microsoft.com/office/drawing/2014/main" id="{6DC8E2D9-6729-4614-8667-C1016D3182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useBgFill="1">
        <p:nvSpPr>
          <p:cNvPr id="4141" name="Rectangle 4140">
            <a:extLst>
              <a:ext uri="{FF2B5EF4-FFF2-40B4-BE49-F238E27FC236}">
                <a16:creationId xmlns:a16="http://schemas.microsoft.com/office/drawing/2014/main" id="{EB9B5A19-3592-48E2-BC31-90E092BD6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43" name="Group 4142">
            <a:extLst>
              <a:ext uri="{FF2B5EF4-FFF2-40B4-BE49-F238E27FC236}">
                <a16:creationId xmlns:a16="http://schemas.microsoft.com/office/drawing/2014/main" id="{E2548C40-4C00-4E91-BFA6-84B4D66225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1999" cy="6861600"/>
            <a:chOff x="1" y="0"/>
            <a:chExt cx="12191999" cy="6861600"/>
          </a:xfrm>
        </p:grpSpPr>
        <p:sp>
          <p:nvSpPr>
            <p:cNvPr id="4144" name="Rectangle 4143">
              <a:extLst>
                <a:ext uri="{FF2B5EF4-FFF2-40B4-BE49-F238E27FC236}">
                  <a16:creationId xmlns:a16="http://schemas.microsoft.com/office/drawing/2014/main" id="{B6EE6BCA-C84E-4BED-B084-F599F7EE689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45" name="Oval 4144">
              <a:extLst>
                <a:ext uri="{FF2B5EF4-FFF2-40B4-BE49-F238E27FC236}">
                  <a16:creationId xmlns:a16="http://schemas.microsoft.com/office/drawing/2014/main" id="{24695526-4BAA-4EFE-91C1-1E446117C0C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46" name="Oval 4145">
              <a:extLst>
                <a:ext uri="{FF2B5EF4-FFF2-40B4-BE49-F238E27FC236}">
                  <a16:creationId xmlns:a16="http://schemas.microsoft.com/office/drawing/2014/main" id="{00DF9B86-7987-40DC-85D6-479F5A2E87C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147" name="Group 4146">
              <a:extLst>
                <a:ext uri="{FF2B5EF4-FFF2-40B4-BE49-F238E27FC236}">
                  <a16:creationId xmlns:a16="http://schemas.microsoft.com/office/drawing/2014/main" id="{A5465368-1AF5-43D6-BAD2-6BE8B04D94C7}"/>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4152" name="Rectangle 4151">
                <a:extLst>
                  <a:ext uri="{FF2B5EF4-FFF2-40B4-BE49-F238E27FC236}">
                    <a16:creationId xmlns:a16="http://schemas.microsoft.com/office/drawing/2014/main" id="{CEB28D27-BDED-4D8C-94FC-58E9323571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53" name="Rectangle 4152">
                <a:extLst>
                  <a:ext uri="{FF2B5EF4-FFF2-40B4-BE49-F238E27FC236}">
                    <a16:creationId xmlns:a16="http://schemas.microsoft.com/office/drawing/2014/main" id="{77AC833D-449C-45F4-9851-216F3681F2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4148" name="Group 4147">
              <a:extLst>
                <a:ext uri="{FF2B5EF4-FFF2-40B4-BE49-F238E27FC236}">
                  <a16:creationId xmlns:a16="http://schemas.microsoft.com/office/drawing/2014/main" id="{09528AAE-A1EB-446C-81BE-BA5E4490E4E5}"/>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4150" name="Rectangle 4149">
                <a:extLst>
                  <a:ext uri="{FF2B5EF4-FFF2-40B4-BE49-F238E27FC236}">
                    <a16:creationId xmlns:a16="http://schemas.microsoft.com/office/drawing/2014/main" id="{9F7C0F2C-B581-402B-B4C4-6DFB713149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51" name="Rectangle 4150">
                <a:extLst>
                  <a:ext uri="{FF2B5EF4-FFF2-40B4-BE49-F238E27FC236}">
                    <a16:creationId xmlns:a16="http://schemas.microsoft.com/office/drawing/2014/main" id="{356A6B0D-707F-420B-BF4D-2CB60CCCA0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149" name="Rectangle 4148">
              <a:extLst>
                <a:ext uri="{FF2B5EF4-FFF2-40B4-BE49-F238E27FC236}">
                  <a16:creationId xmlns:a16="http://schemas.microsoft.com/office/drawing/2014/main" id="{F8B7A59E-D61A-4BEB-A38A-1E8E5EBB837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155" name="Rectangle 4154">
            <a:extLst>
              <a:ext uri="{FF2B5EF4-FFF2-40B4-BE49-F238E27FC236}">
                <a16:creationId xmlns:a16="http://schemas.microsoft.com/office/drawing/2014/main" id="{DD99E1B6-CBC4-4306-9DFC-847D6D1352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0">
                <a:schemeClr val="bg2">
                  <a:alpha val="40000"/>
                </a:schemeClr>
              </a:gs>
              <a:gs pos="100000">
                <a:schemeClr val="bg2">
                  <a:alpha val="80000"/>
                </a:schemeClr>
              </a:gs>
            </a:gsLst>
            <a:lin ang="0" scaled="1"/>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13A5F8E4-CD09-7B1A-73B8-2848496015E7}"/>
              </a:ext>
            </a:extLst>
          </p:cNvPr>
          <p:cNvSpPr>
            <a:spLocks noGrp="1"/>
          </p:cNvSpPr>
          <p:nvPr>
            <p:ph type="title"/>
          </p:nvPr>
        </p:nvSpPr>
        <p:spPr>
          <a:xfrm>
            <a:off x="282041" y="706931"/>
            <a:ext cx="4500561" cy="4259814"/>
          </a:xfrm>
        </p:spPr>
        <p:txBody>
          <a:bodyPr vert="horz" lIns="91440" tIns="45720" rIns="91440" bIns="45720" rtlCol="0" anchor="b">
            <a:normAutofit/>
          </a:bodyPr>
          <a:lstStyle/>
          <a:p>
            <a:r>
              <a:rPr lang="en-US" sz="7200" dirty="0"/>
              <a:t>Dementia  symptoms </a:t>
            </a:r>
          </a:p>
        </p:txBody>
      </p:sp>
      <p:pic>
        <p:nvPicPr>
          <p:cNvPr id="4098" name="Picture 2" descr="Dementia signs and symptoms ">
            <a:extLst>
              <a:ext uri="{FF2B5EF4-FFF2-40B4-BE49-F238E27FC236}">
                <a16:creationId xmlns:a16="http://schemas.microsoft.com/office/drawing/2014/main" id="{94318812-1A54-DCFB-3280-7D2EBB85AB7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424934" y="545675"/>
            <a:ext cx="7267443" cy="5759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32078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B96DBA-CC51-B504-67F2-BCECFC55E1A7}"/>
              </a:ext>
            </a:extLst>
          </p:cNvPr>
          <p:cNvSpPr>
            <a:spLocks noGrp="1"/>
          </p:cNvSpPr>
          <p:nvPr>
            <p:ph type="title"/>
          </p:nvPr>
        </p:nvSpPr>
        <p:spPr/>
        <p:txBody>
          <a:bodyPr/>
          <a:lstStyle/>
          <a:p>
            <a:r>
              <a:rPr lang="en-US" dirty="0"/>
              <a:t>The Dementia scenes</a:t>
            </a:r>
          </a:p>
        </p:txBody>
      </p:sp>
      <p:pic>
        <p:nvPicPr>
          <p:cNvPr id="4" name="Online Media 3" title="The Notebook-Dementia Scenes">
            <a:hlinkClick r:id="" action="ppaction://media"/>
            <a:extLst>
              <a:ext uri="{FF2B5EF4-FFF2-40B4-BE49-F238E27FC236}">
                <a16:creationId xmlns:a16="http://schemas.microsoft.com/office/drawing/2014/main" id="{CFD5DD9B-731A-558B-0AA1-B87FFA2F45FB}"/>
              </a:ext>
            </a:extLst>
          </p:cNvPr>
          <p:cNvPicPr>
            <a:picLocks noGrp="1" noRot="1" noChangeAspect="1"/>
          </p:cNvPicPr>
          <p:nvPr>
            <p:ph idx="1"/>
            <a:videoFile r:link="rId1"/>
          </p:nvPr>
        </p:nvPicPr>
        <p:blipFill>
          <a:blip r:embed="rId3"/>
          <a:stretch>
            <a:fillRect/>
          </a:stretch>
        </p:blipFill>
        <p:spPr>
          <a:xfrm>
            <a:off x="3195638" y="1825625"/>
            <a:ext cx="5802312" cy="4351338"/>
          </a:xfrm>
          <a:prstGeom prst="rect">
            <a:avLst/>
          </a:prstGeom>
        </p:spPr>
      </p:pic>
    </p:spTree>
    <p:extLst>
      <p:ext uri="{BB962C8B-B14F-4D97-AF65-F5344CB8AC3E}">
        <p14:creationId xmlns:p14="http://schemas.microsoft.com/office/powerpoint/2010/main" val="3708740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97" name="Group 2096">
            <a:extLst>
              <a:ext uri="{FF2B5EF4-FFF2-40B4-BE49-F238E27FC236}">
                <a16:creationId xmlns:a16="http://schemas.microsoft.com/office/drawing/2014/main" id="{30D050C3-946A-4155-B469-3FE5492E6E9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9" cy="6861600"/>
            <a:chOff x="1" y="0"/>
            <a:chExt cx="12191999" cy="6861600"/>
          </a:xfrm>
        </p:grpSpPr>
        <p:sp>
          <p:nvSpPr>
            <p:cNvPr id="2085" name="Rectangle 2084">
              <a:extLst>
                <a:ext uri="{FF2B5EF4-FFF2-40B4-BE49-F238E27FC236}">
                  <a16:creationId xmlns:a16="http://schemas.microsoft.com/office/drawing/2014/main" id="{70D7BFBB-BF60-4EF1-AF1C-731347DB115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98" name="Oval 2097">
              <a:extLst>
                <a:ext uri="{FF2B5EF4-FFF2-40B4-BE49-F238E27FC236}">
                  <a16:creationId xmlns:a16="http://schemas.microsoft.com/office/drawing/2014/main" id="{40150CBC-E30B-417C-9BB2-CE6BB1A6440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99" name="Oval 2098">
              <a:extLst>
                <a:ext uri="{FF2B5EF4-FFF2-40B4-BE49-F238E27FC236}">
                  <a16:creationId xmlns:a16="http://schemas.microsoft.com/office/drawing/2014/main" id="{476020D6-6ADB-408E-A69F-4EA6F51A7F1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100" name="Group 2099">
              <a:extLst>
                <a:ext uri="{FF2B5EF4-FFF2-40B4-BE49-F238E27FC236}">
                  <a16:creationId xmlns:a16="http://schemas.microsoft.com/office/drawing/2014/main" id="{8226C8E5-1D99-421D-AB3C-2AF296A15325}"/>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2101" name="Rectangle 2100">
                <a:extLst>
                  <a:ext uri="{FF2B5EF4-FFF2-40B4-BE49-F238E27FC236}">
                    <a16:creationId xmlns:a16="http://schemas.microsoft.com/office/drawing/2014/main" id="{67669339-D0C4-4CF0-9A76-5BFBCDB798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02" name="Rectangle 2101">
                <a:extLst>
                  <a:ext uri="{FF2B5EF4-FFF2-40B4-BE49-F238E27FC236}">
                    <a16:creationId xmlns:a16="http://schemas.microsoft.com/office/drawing/2014/main" id="{38B31604-91C4-4CB0-8097-02EE0ADDC1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2103" name="Group 2102">
              <a:extLst>
                <a:ext uri="{FF2B5EF4-FFF2-40B4-BE49-F238E27FC236}">
                  <a16:creationId xmlns:a16="http://schemas.microsoft.com/office/drawing/2014/main" id="{548340F5-A593-469A-98DC-B6D90D3B22B4}"/>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2104" name="Rectangle 2103">
                <a:extLst>
                  <a:ext uri="{FF2B5EF4-FFF2-40B4-BE49-F238E27FC236}">
                    <a16:creationId xmlns:a16="http://schemas.microsoft.com/office/drawing/2014/main" id="{B59E3068-3000-4C82-ACA8-367498951E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05" name="Rectangle 2104">
                <a:extLst>
                  <a:ext uri="{FF2B5EF4-FFF2-40B4-BE49-F238E27FC236}">
                    <a16:creationId xmlns:a16="http://schemas.microsoft.com/office/drawing/2014/main" id="{C2E1C398-D8F7-4828-9F7F-80D61DAE2B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90" name="Rectangle 2089">
              <a:extLst>
                <a:ext uri="{FF2B5EF4-FFF2-40B4-BE49-F238E27FC236}">
                  <a16:creationId xmlns:a16="http://schemas.microsoft.com/office/drawing/2014/main" id="{813B333C-60FD-4260-80E0-190666C9DE7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96" name="Rectangle 2095">
            <a:extLst>
              <a:ext uri="{FF2B5EF4-FFF2-40B4-BE49-F238E27FC236}">
                <a16:creationId xmlns:a16="http://schemas.microsoft.com/office/drawing/2014/main" id="{DC05F582-AA63-4A8C-915E-66057E4BEE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prstGeom prst="rect">
            <a:avLst/>
          </a:prstGeom>
          <a:gradFill flip="none" rotWithShape="1">
            <a:gsLst>
              <a:gs pos="0">
                <a:schemeClr val="bg2">
                  <a:alpha val="60000"/>
                </a:schemeClr>
              </a:gs>
              <a:gs pos="37000">
                <a:schemeClr val="bg2">
                  <a:alpha val="60000"/>
                </a:schemeClr>
              </a:gs>
              <a:gs pos="79000">
                <a:schemeClr val="bg2">
                  <a:alpha val="0"/>
                </a:schemeClr>
              </a:gs>
            </a:gsLst>
            <a:lin ang="0" scaled="1"/>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5DA4A93E-70D0-C5F5-80E9-E8F801A81BB8}"/>
              </a:ext>
            </a:extLst>
          </p:cNvPr>
          <p:cNvSpPr>
            <a:spLocks noGrp="1"/>
          </p:cNvSpPr>
          <p:nvPr>
            <p:ph type="title"/>
          </p:nvPr>
        </p:nvSpPr>
        <p:spPr>
          <a:xfrm>
            <a:off x="6595089" y="407744"/>
            <a:ext cx="4554821" cy="686453"/>
          </a:xfrm>
        </p:spPr>
        <p:txBody>
          <a:bodyPr anchor="b">
            <a:normAutofit/>
          </a:bodyPr>
          <a:lstStyle/>
          <a:p>
            <a:r>
              <a:rPr kumimoji="0" lang="en-US" sz="2000" b="0" i="0" u="none" strike="noStrike" kern="1200" cap="none" spc="0" normalizeH="0" baseline="0" noProof="0" dirty="0">
                <a:ln>
                  <a:noFill/>
                </a:ln>
                <a:effectLst/>
                <a:uLnTx/>
                <a:uFillTx/>
                <a:latin typeface="Times New Roman" panose="02020603050405020304" pitchFamily="18" charset="0"/>
                <a:ea typeface="+mj-ea"/>
                <a:cs typeface="Times New Roman" panose="02020603050405020304" pitchFamily="18" charset="0"/>
              </a:rPr>
              <a:t>How the movie portrayed the disorder or person with the disorder</a:t>
            </a:r>
            <a:endParaRPr lang="en-US" sz="2000" dirty="0"/>
          </a:p>
        </p:txBody>
      </p:sp>
      <p:pic>
        <p:nvPicPr>
          <p:cNvPr id="2050" name="Picture 2" descr="The Real Drama That Happened Behind The Scenes of the 'The Notebook'">
            <a:extLst>
              <a:ext uri="{FF2B5EF4-FFF2-40B4-BE49-F238E27FC236}">
                <a16:creationId xmlns:a16="http://schemas.microsoft.com/office/drawing/2014/main" id="{93B72F0A-3F41-5548-ACCB-60C62070555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8829" r="9361" b="1"/>
          <a:stretch/>
        </p:blipFill>
        <p:spPr bwMode="auto">
          <a:xfrm>
            <a:off x="20" y="10"/>
            <a:ext cx="5353719" cy="342899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The Notebook">
            <a:extLst>
              <a:ext uri="{FF2B5EF4-FFF2-40B4-BE49-F238E27FC236}">
                <a16:creationId xmlns:a16="http://schemas.microsoft.com/office/drawing/2014/main" id="{60C9EDB8-5FE6-D04D-66D6-BBB7F0452DD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3077"/>
          <a:stretch/>
        </p:blipFill>
        <p:spPr bwMode="auto">
          <a:xfrm>
            <a:off x="20" y="3427200"/>
            <a:ext cx="5353719" cy="34308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765DEBDA-62D6-4C6C-C1A0-FDAD4A0B5540}"/>
              </a:ext>
            </a:extLst>
          </p:cNvPr>
          <p:cNvSpPr>
            <a:spLocks noGrp="1"/>
          </p:cNvSpPr>
          <p:nvPr>
            <p:ph idx="1"/>
          </p:nvPr>
        </p:nvSpPr>
        <p:spPr>
          <a:xfrm>
            <a:off x="5602286" y="1416942"/>
            <a:ext cx="6272205" cy="4891783"/>
          </a:xfrm>
        </p:spPr>
        <p:txBody>
          <a:bodyPr anchor="t">
            <a:noAutofit/>
          </a:bodyPr>
          <a:lstStyle/>
          <a:p>
            <a:pPr marL="228600" marR="0" lvl="0" indent="-228600" defTabSz="914400" rtl="0" eaLnBrk="1" fontAlgn="auto" latinLnBrk="0" hangingPunct="1">
              <a:lnSpc>
                <a:spcPct val="115000"/>
              </a:lnSpc>
              <a:spcBef>
                <a:spcPts val="1000"/>
              </a:spcBef>
              <a:spcAft>
                <a:spcPts val="0"/>
              </a:spcAft>
              <a:buClrTx/>
              <a:buSzTx/>
              <a:buFont typeface="Arial" panose="020B0604020202020204" pitchFamily="34" charset="0"/>
              <a:buChar char="•"/>
              <a:tabLst/>
              <a:defRPr/>
            </a:pPr>
            <a:r>
              <a:rPr kumimoji="0" lang="en-US" sz="13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Calibri" panose="020F0502020204030204" pitchFamily="34" charset="0"/>
              </a:rPr>
              <a:t>The main female character’s name is Allie. She is depicted as a vibrant and artistic woman in her youth, but as she ages, she develops Alzheimer's disease, a form of dementia.</a:t>
            </a:r>
          </a:p>
          <a:p>
            <a:pPr marL="228600" marR="0" lvl="0" indent="-228600" defTabSz="914400" rtl="0" eaLnBrk="1" fontAlgn="auto" latinLnBrk="0" hangingPunct="1">
              <a:lnSpc>
                <a:spcPct val="115000"/>
              </a:lnSpc>
              <a:spcBef>
                <a:spcPts val="1000"/>
              </a:spcBef>
              <a:spcAft>
                <a:spcPts val="0"/>
              </a:spcAft>
              <a:buClrTx/>
              <a:buSzTx/>
              <a:buFont typeface="Arial" panose="020B0604020202020204" pitchFamily="34" charset="0"/>
              <a:buChar char="•"/>
              <a:tabLst/>
              <a:defRPr/>
            </a:pPr>
            <a:r>
              <a:rPr kumimoji="0" lang="en-US" sz="13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Calibri" panose="020F0502020204030204" pitchFamily="34" charset="0"/>
              </a:rPr>
              <a:t>Allie's dementia is primarily depicted through her memory loss. She is having complete memory loss of her past, including her own children and her husband. (She greeted her children and grandchildren with a polite “Nice to meet you” as if meeting them for a first time. She couldn’t recognize her husband and the events from her youth)</a:t>
            </a:r>
          </a:p>
          <a:p>
            <a:pPr marL="228600" marR="0" lvl="0" indent="-228600" defTabSz="914400" rtl="0" eaLnBrk="1" fontAlgn="auto" latinLnBrk="0" hangingPunct="1">
              <a:lnSpc>
                <a:spcPct val="115000"/>
              </a:lnSpc>
              <a:spcBef>
                <a:spcPts val="1000"/>
              </a:spcBef>
              <a:spcAft>
                <a:spcPts val="0"/>
              </a:spcAft>
              <a:buClrTx/>
              <a:buSzTx/>
              <a:buFont typeface="Arial" panose="020B0604020202020204" pitchFamily="34" charset="0"/>
              <a:buChar char="•"/>
              <a:tabLst/>
              <a:defRPr/>
            </a:pPr>
            <a:r>
              <a:rPr kumimoji="0" lang="en-US" sz="13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Calibri" panose="020F0502020204030204" pitchFamily="34" charset="0"/>
              </a:rPr>
              <a:t>Allie forgetfulness is portrayed throughout the movie. Her husband read her the same story from her notebook every day, but she couldn’t recall that he did, and she was always eager to listen to the story day after day.</a:t>
            </a:r>
          </a:p>
          <a:p>
            <a:pPr marL="228600" marR="0" lvl="0" indent="-228600" defTabSz="914400" rtl="0" eaLnBrk="1" fontAlgn="auto" latinLnBrk="0" hangingPunct="1">
              <a:lnSpc>
                <a:spcPct val="115000"/>
              </a:lnSpc>
              <a:spcBef>
                <a:spcPts val="1000"/>
              </a:spcBef>
              <a:spcAft>
                <a:spcPts val="0"/>
              </a:spcAft>
              <a:buClrTx/>
              <a:buSzTx/>
              <a:buFont typeface="Arial" panose="020B0604020202020204" pitchFamily="34" charset="0"/>
              <a:buChar char="•"/>
              <a:tabLst/>
              <a:defRPr/>
            </a:pPr>
            <a:r>
              <a:rPr kumimoji="0" lang="en-US" sz="13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Calibri" panose="020F0502020204030204" pitchFamily="34" charset="0"/>
              </a:rPr>
              <a:t>Allie is confused and frustrated sometime when she feels like something is familiar but cannot figure out why (She felt uncomfortable around her children and make excuses to go inside because she can sense something familiar about them but couldn’t make the connection. I think that feeling scared her)</a:t>
            </a:r>
          </a:p>
          <a:p>
            <a:pPr marL="228600" marR="0" lvl="0" indent="-228600" defTabSz="914400" rtl="0" eaLnBrk="1" fontAlgn="auto" latinLnBrk="0" hangingPunct="1">
              <a:lnSpc>
                <a:spcPct val="115000"/>
              </a:lnSpc>
              <a:spcBef>
                <a:spcPts val="1000"/>
              </a:spcBef>
              <a:spcAft>
                <a:spcPts val="0"/>
              </a:spcAft>
              <a:buClrTx/>
              <a:buSzTx/>
              <a:buFont typeface="Arial" panose="020B0604020202020204" pitchFamily="34" charset="0"/>
              <a:buChar char="•"/>
              <a:tabLst/>
              <a:defRPr/>
            </a:pPr>
            <a:r>
              <a:rPr kumimoji="0" lang="en-US" sz="13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Calibri" panose="020F0502020204030204" pitchFamily="34" charset="0"/>
              </a:rPr>
              <a:t>Allie needs assistance with ADLs and frequent reorientation. (the nurse reminds her of the time to rest and time for meals or time to play the piano)</a:t>
            </a:r>
          </a:p>
          <a:p>
            <a:pPr marL="228600" marR="0" lvl="0" indent="-228600" defTabSz="914400" rtl="0" eaLnBrk="1" fontAlgn="auto" latinLnBrk="0" hangingPunct="1">
              <a:lnSpc>
                <a:spcPct val="115000"/>
              </a:lnSpc>
              <a:spcBef>
                <a:spcPts val="1000"/>
              </a:spcBef>
              <a:spcAft>
                <a:spcPts val="0"/>
              </a:spcAft>
              <a:buClrTx/>
              <a:buSzTx/>
              <a:buFont typeface="Arial" panose="020B0604020202020204" pitchFamily="34" charset="0"/>
              <a:buChar char="•"/>
              <a:tabLst/>
              <a:defRPr/>
            </a:pPr>
            <a:r>
              <a:rPr kumimoji="0" lang="en-US" sz="13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Calibri" panose="020F0502020204030204" pitchFamily="34" charset="0"/>
              </a:rPr>
              <a:t>Study shows that in patient with dementia, procedure memories can remain intact and can be retrieved without conscious awareness (Allie still can play a piano and perform a piece of music from her memory)</a:t>
            </a:r>
          </a:p>
          <a:p>
            <a:pPr marL="0" marR="0" lvl="0" indent="0" defTabSz="914400" rtl="0" eaLnBrk="1" fontAlgn="auto" latinLnBrk="0" hangingPunct="1">
              <a:lnSpc>
                <a:spcPct val="115000"/>
              </a:lnSpc>
              <a:spcBef>
                <a:spcPts val="1000"/>
              </a:spcBef>
              <a:spcAft>
                <a:spcPts val="0"/>
              </a:spcAft>
              <a:buClrTx/>
              <a:buSzTx/>
              <a:buFont typeface="Arial" panose="020B0604020202020204" pitchFamily="34" charset="0"/>
              <a:buNone/>
              <a:tabLst/>
              <a:defRPr/>
            </a:pPr>
            <a:endParaRPr kumimoji="0" lang="en-US" sz="13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Calibri" panose="020F0502020204030204" pitchFamily="34" charset="0"/>
            </a:endParaRPr>
          </a:p>
          <a:p>
            <a:pPr>
              <a:lnSpc>
                <a:spcPct val="115000"/>
              </a:lnSpc>
            </a:pPr>
            <a:endParaRPr lang="en-US" sz="13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5611402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A5F8E4-CD09-7B1A-73B8-2848496015E7}"/>
              </a:ext>
            </a:extLst>
          </p:cNvPr>
          <p:cNvSpPr>
            <a:spLocks noGrp="1"/>
          </p:cNvSpPr>
          <p:nvPr>
            <p:ph type="title"/>
          </p:nvPr>
        </p:nvSpPr>
        <p:spPr>
          <a:xfrm>
            <a:off x="540000" y="540000"/>
            <a:ext cx="10646159" cy="770640"/>
          </a:xfrm>
        </p:spPr>
        <p:txBody>
          <a:bodyPr/>
          <a:lstStyle/>
          <a:p>
            <a:r>
              <a:rPr kumimoji="0" lang="en-US" sz="3200" b="0" i="0" u="none" strike="noStrike" kern="1200" cap="none" spc="0" normalizeH="0" baseline="0" noProof="0" dirty="0">
                <a:ln>
                  <a:noFill/>
                </a:ln>
                <a:effectLst/>
                <a:uLnTx/>
                <a:uFillTx/>
                <a:latin typeface="Calibri Light" panose="020F0302020204030204"/>
                <a:ea typeface="+mj-ea"/>
                <a:cs typeface="+mj-cs"/>
              </a:rPr>
              <a:t>Allie Remembers/ Forgets/Triggered/Outcome</a:t>
            </a:r>
            <a:endParaRPr lang="en-US" dirty="0"/>
          </a:p>
        </p:txBody>
      </p:sp>
      <p:pic>
        <p:nvPicPr>
          <p:cNvPr id="3" name="Online Media 3" title="The Notebook - Allie Remembers and Forgets - With Subs">
            <a:hlinkClick r:id="" action="ppaction://media"/>
            <a:extLst>
              <a:ext uri="{FF2B5EF4-FFF2-40B4-BE49-F238E27FC236}">
                <a16:creationId xmlns:a16="http://schemas.microsoft.com/office/drawing/2014/main" id="{C767286F-827C-676D-B1DD-1FB92AC7FD1A}"/>
              </a:ext>
            </a:extLst>
          </p:cNvPr>
          <p:cNvPicPr>
            <a:picLocks noRot="1" noChangeAspect="1"/>
          </p:cNvPicPr>
          <p:nvPr>
            <a:videoFile r:link="rId1"/>
          </p:nvPr>
        </p:nvPicPr>
        <p:blipFill>
          <a:blip r:embed="rId4"/>
          <a:stretch>
            <a:fillRect/>
          </a:stretch>
        </p:blipFill>
        <p:spPr>
          <a:xfrm>
            <a:off x="1446475" y="1326900"/>
            <a:ext cx="8833208" cy="4991100"/>
          </a:xfrm>
          <a:prstGeom prst="rect">
            <a:avLst/>
          </a:prstGeom>
        </p:spPr>
      </p:pic>
    </p:spTree>
    <p:extLst>
      <p:ext uri="{BB962C8B-B14F-4D97-AF65-F5344CB8AC3E}">
        <p14:creationId xmlns:p14="http://schemas.microsoft.com/office/powerpoint/2010/main" val="2923463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3"/>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3"/>
                                        </p:tgtEl>
                                      </p:cBhvr>
                                    </p:cmd>
                                  </p:childTnLst>
                                </p:cTn>
                              </p:par>
                            </p:childTnLst>
                          </p:cTn>
                        </p:par>
                      </p:childTnLst>
                    </p:cTn>
                  </p:par>
                </p:childTnLst>
              </p:cTn>
              <p:nextCondLst>
                <p:cond evt="onClick" delay="0">
                  <p:tgtEl>
                    <p:spTgt spid="3"/>
                  </p:tgtEl>
                </p:cond>
              </p:nextCondLst>
            </p:seq>
            <p:video>
              <p:cMediaNode vol="80000">
                <p:cTn id="12" fill="hold" display="0">
                  <p:stCondLst>
                    <p:cond delay="indefinite"/>
                  </p:stCondLst>
                </p:cTn>
                <p:tgtEl>
                  <p:spTgt spid="3"/>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A4A93E-70D0-C5F5-80E9-E8F801A81BB8}"/>
              </a:ext>
            </a:extLst>
          </p:cNvPr>
          <p:cNvSpPr>
            <a:spLocks noGrp="1"/>
          </p:cNvSpPr>
          <p:nvPr>
            <p:ph type="title"/>
          </p:nvPr>
        </p:nvSpPr>
        <p:spPr>
          <a:xfrm>
            <a:off x="540000" y="540000"/>
            <a:ext cx="11101135" cy="542040"/>
          </a:xfrm>
        </p:spPr>
        <p:txBody>
          <a:bodyPr>
            <a:normAutofit fontScale="90000"/>
          </a:bodyPr>
          <a:lstStyle/>
          <a:p>
            <a:r>
              <a:rPr lang="en-US" sz="2800" b="0" i="0" dirty="0">
                <a:effectLst/>
                <a:latin typeface="Times New Roman" panose="02020603050405020304" pitchFamily="18" charset="0"/>
                <a:cs typeface="Times New Roman" panose="02020603050405020304" pitchFamily="18" charset="0"/>
              </a:rPr>
              <a:t>Did the movie perpetrate or ameliorate </a:t>
            </a:r>
            <a:r>
              <a:rPr lang="en-US" sz="2800" b="1" i="1" dirty="0">
                <a:effectLst/>
                <a:latin typeface="Times New Roman" panose="02020603050405020304" pitchFamily="18" charset="0"/>
                <a:cs typeface="Times New Roman" panose="02020603050405020304" pitchFamily="18" charset="0"/>
              </a:rPr>
              <a:t>stigma</a:t>
            </a:r>
            <a:r>
              <a:rPr lang="en-US" sz="2800" b="0" i="0" dirty="0">
                <a:effectLst/>
                <a:latin typeface="Times New Roman" panose="02020603050405020304" pitchFamily="18" charset="0"/>
                <a:cs typeface="Times New Roman" panose="02020603050405020304" pitchFamily="18" charset="0"/>
              </a:rPr>
              <a:t> related to the disorder? How?</a:t>
            </a:r>
            <a:br>
              <a:rPr lang="en-US" sz="2800" b="0" i="0" dirty="0">
                <a:effectLst/>
                <a:latin typeface="Lato Extended"/>
              </a:rPr>
            </a:br>
            <a:endParaRPr lang="en-US" sz="2800" dirty="0"/>
          </a:p>
        </p:txBody>
      </p:sp>
      <p:sp>
        <p:nvSpPr>
          <p:cNvPr id="3" name="Content Placeholder 2">
            <a:extLst>
              <a:ext uri="{FF2B5EF4-FFF2-40B4-BE49-F238E27FC236}">
                <a16:creationId xmlns:a16="http://schemas.microsoft.com/office/drawing/2014/main" id="{765DEBDA-62D6-4C6C-C1A0-FDAD4A0B5540}"/>
              </a:ext>
            </a:extLst>
          </p:cNvPr>
          <p:cNvSpPr>
            <a:spLocks noGrp="1"/>
          </p:cNvSpPr>
          <p:nvPr>
            <p:ph idx="1"/>
          </p:nvPr>
        </p:nvSpPr>
        <p:spPr>
          <a:xfrm>
            <a:off x="539999" y="1295401"/>
            <a:ext cx="11101136" cy="5022599"/>
          </a:xfrm>
        </p:spPr>
        <p:txBody>
          <a:bodyPr/>
          <a:lstStyle/>
          <a:p>
            <a:pPr marL="0" indent="0">
              <a:buNone/>
            </a:pPr>
            <a:r>
              <a:rPr lang="en-US" dirty="0">
                <a:latin typeface="Calibri" panose="020F0502020204030204" pitchFamily="34" charset="0"/>
                <a:ea typeface="Calibri" panose="020F0502020204030204" pitchFamily="34" charset="0"/>
                <a:cs typeface="Calibri" panose="020F0502020204030204" pitchFamily="34" charset="0"/>
              </a:rPr>
              <a:t>The film both perpetrate and ameliorate stigma related to dementia.</a:t>
            </a:r>
          </a:p>
          <a:p>
            <a:pPr algn="l">
              <a:buFont typeface="Arial" panose="020B0604020202020204" pitchFamily="34" charset="0"/>
              <a:buChar char="•"/>
            </a:pPr>
            <a:r>
              <a:rPr lang="en-US" dirty="0">
                <a:latin typeface="Calibri" panose="020F0502020204030204" pitchFamily="34" charset="0"/>
                <a:ea typeface="Calibri" panose="020F0502020204030204" pitchFamily="34" charset="0"/>
                <a:cs typeface="Calibri" panose="020F0502020204030204" pitchFamily="34" charset="0"/>
              </a:rPr>
              <a:t>T</a:t>
            </a:r>
            <a:r>
              <a:rPr lang="en-US" b="0" i="0" dirty="0">
                <a:effectLst/>
                <a:latin typeface="Calibri" panose="020F0502020204030204" pitchFamily="34" charset="0"/>
                <a:ea typeface="Calibri" panose="020F0502020204030204" pitchFamily="34" charset="0"/>
                <a:cs typeface="Calibri" panose="020F0502020204030204" pitchFamily="34" charset="0"/>
              </a:rPr>
              <a:t>he movie perpetuates certain stigma about dementia by presenting a romanticized and idealized view of the condition. The focus on the enduring power of love may downplay the harsh realities and challenges faced by individuals with dementia and their caregivers. The film </a:t>
            </a:r>
            <a:r>
              <a:rPr lang="en-US" dirty="0">
                <a:latin typeface="Calibri" panose="020F0502020204030204" pitchFamily="34" charset="0"/>
                <a:ea typeface="Calibri" panose="020F0502020204030204" pitchFamily="34" charset="0"/>
                <a:cs typeface="Calibri" panose="020F0502020204030204" pitchFamily="34" charset="0"/>
              </a:rPr>
              <a:t>does not </a:t>
            </a:r>
            <a:r>
              <a:rPr lang="en-US" b="0" i="0" dirty="0">
                <a:effectLst/>
                <a:latin typeface="Calibri" panose="020F0502020204030204" pitchFamily="34" charset="0"/>
                <a:ea typeface="Calibri" panose="020F0502020204030204" pitchFamily="34" charset="0"/>
                <a:cs typeface="Calibri" panose="020F0502020204030204" pitchFamily="34" charset="0"/>
              </a:rPr>
              <a:t>fully capture the complexities of dementia, </a:t>
            </a:r>
            <a:r>
              <a:rPr lang="en-US" dirty="0">
                <a:latin typeface="Calibri" panose="020F0502020204030204" pitchFamily="34" charset="0"/>
                <a:ea typeface="Calibri" panose="020F0502020204030204" pitchFamily="34" charset="0"/>
                <a:cs typeface="Calibri" panose="020F0502020204030204" pitchFamily="34" charset="0"/>
              </a:rPr>
              <a:t>l</a:t>
            </a:r>
            <a:r>
              <a:rPr lang="en-US" b="0" i="0" dirty="0">
                <a:effectLst/>
                <a:latin typeface="Calibri" panose="020F0502020204030204" pitchFamily="34" charset="0"/>
                <a:ea typeface="Calibri" panose="020F0502020204030204" pitchFamily="34" charset="0"/>
                <a:cs typeface="Calibri" panose="020F0502020204030204" pitchFamily="34" charset="0"/>
              </a:rPr>
              <a:t>eading to a simplistic and sentimentalized portrayal that does not reflect the diversity of experiences associated with the condition. (The film only focuses on memory loss; it doesn’t touch on other aspects of dementia, such as loss of motor skills and mobility, cognitive function, language, and communication, etc.)</a:t>
            </a:r>
          </a:p>
          <a:p>
            <a:pPr algn="l">
              <a:buFont typeface="Arial" panose="020B0604020202020204" pitchFamily="34" charset="0"/>
              <a:buChar char="•"/>
            </a:pPr>
            <a:r>
              <a:rPr lang="en-US" dirty="0">
                <a:latin typeface="Calibri" panose="020F0502020204030204" pitchFamily="34" charset="0"/>
                <a:ea typeface="Calibri" panose="020F0502020204030204" pitchFamily="34" charset="0"/>
                <a:cs typeface="Calibri" panose="020F0502020204030204" pitchFamily="34" charset="0"/>
              </a:rPr>
              <a:t>The film ameliorate stigma. </a:t>
            </a:r>
            <a:r>
              <a:rPr lang="en-US" b="0" i="0" dirty="0">
                <a:effectLst/>
                <a:latin typeface="Calibri" panose="020F0502020204030204" pitchFamily="34" charset="0"/>
                <a:ea typeface="Calibri" panose="020F0502020204030204" pitchFamily="34" charset="0"/>
                <a:cs typeface="Calibri" panose="020F0502020204030204" pitchFamily="34" charset="0"/>
              </a:rPr>
              <a:t>the film humanizes individuals with dementia by showing the impact of the disease on a personal level. It portrays Noah's dedication and commitment to Allie, emphasizing the emotional connection that persists despite the challenges posed by dementia. By highlighting the theme of enduring love, the movie may contribute to fostering empathy and understanding for those affected by dementia</a:t>
            </a:r>
          </a:p>
          <a:p>
            <a:endParaRPr lang="en-US"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3048092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32" name="Group 31">
            <a:extLst>
              <a:ext uri="{FF2B5EF4-FFF2-40B4-BE49-F238E27FC236}">
                <a16:creationId xmlns:a16="http://schemas.microsoft.com/office/drawing/2014/main" id="{30D050C3-946A-4155-B469-3FE5492E6E9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9" cy="6861600"/>
            <a:chOff x="1" y="0"/>
            <a:chExt cx="12191999" cy="6861600"/>
          </a:xfrm>
        </p:grpSpPr>
        <p:sp>
          <p:nvSpPr>
            <p:cNvPr id="10" name="Rectangle 9">
              <a:extLst>
                <a:ext uri="{FF2B5EF4-FFF2-40B4-BE49-F238E27FC236}">
                  <a16:creationId xmlns:a16="http://schemas.microsoft.com/office/drawing/2014/main" id="{70D7BFBB-BF60-4EF1-AF1C-731347DB115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Oval 32">
              <a:extLst>
                <a:ext uri="{FF2B5EF4-FFF2-40B4-BE49-F238E27FC236}">
                  <a16:creationId xmlns:a16="http://schemas.microsoft.com/office/drawing/2014/main" id="{40150CBC-E30B-417C-9BB2-CE6BB1A6440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476020D6-6ADB-408E-A69F-4EA6F51A7F1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8226C8E5-1D99-421D-AB3C-2AF296A15325}"/>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18" name="Rectangle 17">
                <a:extLst>
                  <a:ext uri="{FF2B5EF4-FFF2-40B4-BE49-F238E27FC236}">
                    <a16:creationId xmlns:a16="http://schemas.microsoft.com/office/drawing/2014/main" id="{67669339-D0C4-4CF0-9A76-5BFBCDB798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38B31604-91C4-4CB0-8097-02EE0ADDC1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4" name="Group 13">
              <a:extLst>
                <a:ext uri="{FF2B5EF4-FFF2-40B4-BE49-F238E27FC236}">
                  <a16:creationId xmlns:a16="http://schemas.microsoft.com/office/drawing/2014/main" id="{548340F5-A593-469A-98DC-B6D90D3B22B4}"/>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16" name="Rectangle 15">
                <a:extLst>
                  <a:ext uri="{FF2B5EF4-FFF2-40B4-BE49-F238E27FC236}">
                    <a16:creationId xmlns:a16="http://schemas.microsoft.com/office/drawing/2014/main" id="{B59E3068-3000-4C82-ACA8-367498951E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C2E1C398-D8F7-4828-9F7F-80D61DAE2B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813B333C-60FD-4260-80E0-190666C9DE7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1" name="Rectangle 20">
            <a:extLst>
              <a:ext uri="{FF2B5EF4-FFF2-40B4-BE49-F238E27FC236}">
                <a16:creationId xmlns:a16="http://schemas.microsoft.com/office/drawing/2014/main" id="{DC05F582-AA63-4A8C-915E-66057E4BEE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prstGeom prst="rect">
            <a:avLst/>
          </a:prstGeom>
          <a:gradFill flip="none" rotWithShape="1">
            <a:gsLst>
              <a:gs pos="0">
                <a:schemeClr val="bg2">
                  <a:alpha val="60000"/>
                </a:schemeClr>
              </a:gs>
              <a:gs pos="37000">
                <a:schemeClr val="bg2">
                  <a:alpha val="60000"/>
                </a:schemeClr>
              </a:gs>
              <a:gs pos="79000">
                <a:schemeClr val="bg2">
                  <a:alpha val="0"/>
                </a:schemeClr>
              </a:gs>
            </a:gsLst>
            <a:lin ang="0" scaled="1"/>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5DA4A93E-70D0-C5F5-80E9-E8F801A81BB8}"/>
              </a:ext>
            </a:extLst>
          </p:cNvPr>
          <p:cNvSpPr>
            <a:spLocks noGrp="1"/>
          </p:cNvSpPr>
          <p:nvPr>
            <p:ph type="title"/>
          </p:nvPr>
        </p:nvSpPr>
        <p:spPr>
          <a:xfrm>
            <a:off x="6241137" y="549275"/>
            <a:ext cx="5633354" cy="977878"/>
          </a:xfrm>
        </p:spPr>
        <p:txBody>
          <a:bodyPr anchor="b">
            <a:normAutofit/>
          </a:bodyPr>
          <a:lstStyle/>
          <a:p>
            <a:r>
              <a:rPr kumimoji="0" lang="en-US" sz="4400" b="0" i="0" u="none" strike="noStrike" kern="1200" cap="none" spc="0" normalizeH="0" baseline="0" noProof="0" dirty="0">
                <a:ln>
                  <a:noFill/>
                </a:ln>
                <a:effectLst/>
                <a:uLnTx/>
                <a:uFillTx/>
                <a:latin typeface="Calibri Light" panose="020F0302020204030204"/>
                <a:ea typeface="+mj-ea"/>
                <a:cs typeface="+mj-cs"/>
              </a:rPr>
              <a:t>Class Text vs. The Movie</a:t>
            </a:r>
            <a:endParaRPr lang="en-US" sz="4400" dirty="0"/>
          </a:p>
        </p:txBody>
      </p:sp>
      <p:pic>
        <p:nvPicPr>
          <p:cNvPr id="34" name="Picture 33" descr="Open book">
            <a:extLst>
              <a:ext uri="{FF2B5EF4-FFF2-40B4-BE49-F238E27FC236}">
                <a16:creationId xmlns:a16="http://schemas.microsoft.com/office/drawing/2014/main" id="{79F317A4-725A-E8E6-2FB0-CB94897C4102}"/>
              </a:ext>
            </a:extLst>
          </p:cNvPr>
          <p:cNvPicPr>
            <a:picLocks noChangeAspect="1"/>
          </p:cNvPicPr>
          <p:nvPr/>
        </p:nvPicPr>
        <p:blipFill rotWithShape="1">
          <a:blip r:embed="rId3"/>
          <a:srcRect l="17984" r="19289" b="-1"/>
          <a:stretch/>
        </p:blipFill>
        <p:spPr>
          <a:xfrm>
            <a:off x="20" y="10"/>
            <a:ext cx="5795650" cy="6857990"/>
          </a:xfrm>
          <a:prstGeom prst="rect">
            <a:avLst/>
          </a:prstGeom>
        </p:spPr>
      </p:pic>
      <p:sp>
        <p:nvSpPr>
          <p:cNvPr id="35" name="Content Placeholder 2">
            <a:extLst>
              <a:ext uri="{FF2B5EF4-FFF2-40B4-BE49-F238E27FC236}">
                <a16:creationId xmlns:a16="http://schemas.microsoft.com/office/drawing/2014/main" id="{765DEBDA-62D6-4C6C-C1A0-FDAD4A0B5540}"/>
              </a:ext>
            </a:extLst>
          </p:cNvPr>
          <p:cNvSpPr>
            <a:spLocks noGrp="1"/>
          </p:cNvSpPr>
          <p:nvPr>
            <p:ph idx="1"/>
          </p:nvPr>
        </p:nvSpPr>
        <p:spPr>
          <a:xfrm>
            <a:off x="6139766" y="1869938"/>
            <a:ext cx="5633354" cy="4351909"/>
          </a:xfrm>
        </p:spPr>
        <p:txBody>
          <a:bodyPr anchor="t">
            <a:noAutofit/>
          </a:bodyPr>
          <a:lstStyle/>
          <a:p>
            <a:pPr marL="0" marR="0" lvl="0" indent="0" defTabSz="914400" rtl="0" eaLnBrk="1" fontAlgn="auto" latinLnBrk="0" hangingPunct="1">
              <a:lnSpc>
                <a:spcPct val="115000"/>
              </a:lnSpc>
              <a:spcBef>
                <a:spcPts val="1000"/>
              </a:spcBef>
              <a:spcAft>
                <a:spcPts val="0"/>
              </a:spcAft>
              <a:buClrTx/>
              <a:buSzTx/>
              <a:buFont typeface="Arial" panose="020B0604020202020204" pitchFamily="34" charset="0"/>
              <a:buNone/>
              <a:tabLst/>
              <a:defRPr/>
            </a:pPr>
            <a:r>
              <a:rPr kumimoji="0" lang="en-US" sz="16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Calibri" panose="020F0502020204030204" pitchFamily="34" charset="0"/>
              </a:rPr>
              <a:t>The description of dementia in the movie, portrayed through the character of Allie, is about 20% congruent with the description in the textbook "Essentials of Psychiatric Nursing 10th Edition"</a:t>
            </a:r>
          </a:p>
          <a:p>
            <a:pPr marL="228600" marR="0" lvl="0" indent="-228600" defTabSz="914400" rtl="0" eaLnBrk="1" fontAlgn="auto" latinLnBrk="0" hangingPunct="1">
              <a:lnSpc>
                <a:spcPct val="115000"/>
              </a:lnSpc>
              <a:spcBef>
                <a:spcPts val="100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Calibri" panose="020F0502020204030204" pitchFamily="34" charset="0"/>
              </a:rPr>
              <a:t>In the textbook, cognitive impairment is always associated with dementia. Cognitive impairment includes forgetfulness, repetitive conversation, and losing track of a conversation. Allie only displays the loss of short-term and long-term memories. She doesn't show repetitive conversation or loss of track of a conversation. </a:t>
            </a:r>
          </a:p>
          <a:p>
            <a:pPr marL="228600" marR="0" lvl="0" indent="-228600" defTabSz="914400" rtl="0" eaLnBrk="1" fontAlgn="auto" latinLnBrk="0" hangingPunct="1">
              <a:lnSpc>
                <a:spcPct val="115000"/>
              </a:lnSpc>
              <a:spcBef>
                <a:spcPts val="1000"/>
              </a:spcBef>
              <a:spcAft>
                <a:spcPts val="0"/>
              </a:spcAft>
              <a:buClrTx/>
              <a:buSzTx/>
              <a:buFont typeface="Arial" panose="020B0604020202020204" pitchFamily="34" charset="0"/>
              <a:buChar char="•"/>
              <a:tabLst/>
              <a:defRPr/>
            </a:pPr>
            <a:r>
              <a:rPr kumimoji="0" lang="en-US" sz="16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Calibri" panose="020F0502020204030204" pitchFamily="34" charset="0"/>
              </a:rPr>
              <a:t>In addition to memory loss, Allie also shows signs of apathy and withdrawal from normal activities. For example, at the beginning of the movie, Allie didn't want to leave her room for the day and sometimes appeared to be in a depressive mood. This manifestation is congruent with the textbook.</a:t>
            </a:r>
          </a:p>
          <a:p>
            <a:pPr marL="0" marR="0" lvl="0" indent="0" defTabSz="914400" rtl="0" eaLnBrk="1" fontAlgn="auto" latinLnBrk="0" hangingPunct="1">
              <a:lnSpc>
                <a:spcPct val="115000"/>
              </a:lnSpc>
              <a:spcBef>
                <a:spcPts val="1000"/>
              </a:spcBef>
              <a:spcAft>
                <a:spcPts val="0"/>
              </a:spcAft>
              <a:buClrTx/>
              <a:buSzTx/>
              <a:buFont typeface="Arial" panose="020B0604020202020204" pitchFamily="34" charset="0"/>
              <a:buNone/>
              <a:tabLst/>
              <a:defRPr/>
            </a:pPr>
            <a:endParaRPr kumimoji="0" lang="en-US" sz="1600" b="0" i="0" u="none" strike="noStrike" kern="1200" cap="none" spc="0" normalizeH="0" baseline="0" noProof="0" dirty="0">
              <a:ln>
                <a:noFill/>
              </a:ln>
              <a:effectLst/>
              <a:uLnTx/>
              <a:uFillTx/>
              <a:latin typeface="Calibri" panose="020F0502020204030204" pitchFamily="34" charset="0"/>
              <a:ea typeface="Calibri" panose="020F0502020204030204" pitchFamily="34" charset="0"/>
              <a:cs typeface="Calibri" panose="020F0502020204030204" pitchFamily="34" charset="0"/>
            </a:endParaRPr>
          </a:p>
          <a:p>
            <a:pPr>
              <a:lnSpc>
                <a:spcPct val="115000"/>
              </a:lnSpc>
            </a:pPr>
            <a:endParaRPr lang="en-US" sz="16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8576644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30D050C3-946A-4155-B469-3FE5492E6E9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9" cy="6861600"/>
            <a:chOff x="1" y="0"/>
            <a:chExt cx="12191999" cy="6861600"/>
          </a:xfrm>
        </p:grpSpPr>
        <p:sp>
          <p:nvSpPr>
            <p:cNvPr id="10" name="Rectangle 9">
              <a:extLst>
                <a:ext uri="{FF2B5EF4-FFF2-40B4-BE49-F238E27FC236}">
                  <a16:creationId xmlns:a16="http://schemas.microsoft.com/office/drawing/2014/main" id="{70D7BFBB-BF60-4EF1-AF1C-731347DB115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40150CBC-E30B-417C-9BB2-CE6BB1A6440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476020D6-6ADB-408E-A69F-4EA6F51A7F1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8226C8E5-1D99-421D-AB3C-2AF296A15325}"/>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18" name="Rectangle 17">
                <a:extLst>
                  <a:ext uri="{FF2B5EF4-FFF2-40B4-BE49-F238E27FC236}">
                    <a16:creationId xmlns:a16="http://schemas.microsoft.com/office/drawing/2014/main" id="{67669339-D0C4-4CF0-9A76-5BFBCDB798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38B31604-91C4-4CB0-8097-02EE0ADDC1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4" name="Group 13">
              <a:extLst>
                <a:ext uri="{FF2B5EF4-FFF2-40B4-BE49-F238E27FC236}">
                  <a16:creationId xmlns:a16="http://schemas.microsoft.com/office/drawing/2014/main" id="{548340F5-A593-469A-98DC-B6D90D3B22B4}"/>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16" name="Rectangle 15">
                <a:extLst>
                  <a:ext uri="{FF2B5EF4-FFF2-40B4-BE49-F238E27FC236}">
                    <a16:creationId xmlns:a16="http://schemas.microsoft.com/office/drawing/2014/main" id="{B59E3068-3000-4C82-ACA8-367498951E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C2E1C398-D8F7-4828-9F7F-80D61DAE2B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813B333C-60FD-4260-80E0-190666C9DE7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1" name="Rectangle 20">
            <a:extLst>
              <a:ext uri="{FF2B5EF4-FFF2-40B4-BE49-F238E27FC236}">
                <a16:creationId xmlns:a16="http://schemas.microsoft.com/office/drawing/2014/main" id="{DC05F582-AA63-4A8C-915E-66057E4BEE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prstGeom prst="rect">
            <a:avLst/>
          </a:prstGeom>
          <a:gradFill flip="none" rotWithShape="1">
            <a:gsLst>
              <a:gs pos="0">
                <a:schemeClr val="bg2">
                  <a:alpha val="60000"/>
                </a:schemeClr>
              </a:gs>
              <a:gs pos="37000">
                <a:schemeClr val="bg2">
                  <a:alpha val="60000"/>
                </a:schemeClr>
              </a:gs>
              <a:gs pos="79000">
                <a:schemeClr val="bg2">
                  <a:alpha val="0"/>
                </a:schemeClr>
              </a:gs>
            </a:gsLst>
            <a:lin ang="0" scaled="1"/>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5DA4A93E-70D0-C5F5-80E9-E8F801A81BB8}"/>
              </a:ext>
            </a:extLst>
          </p:cNvPr>
          <p:cNvSpPr>
            <a:spLocks noGrp="1"/>
          </p:cNvSpPr>
          <p:nvPr>
            <p:ph type="title"/>
          </p:nvPr>
        </p:nvSpPr>
        <p:spPr>
          <a:xfrm>
            <a:off x="6384514" y="-97508"/>
            <a:ext cx="5241430" cy="2186096"/>
          </a:xfrm>
        </p:spPr>
        <p:txBody>
          <a:bodyPr anchor="b">
            <a:normAutofit/>
          </a:bodyPr>
          <a:lstStyle/>
          <a:p>
            <a:r>
              <a:rPr lang="en-US" sz="2800" dirty="0">
                <a:latin typeface="Calibri" panose="020F0502020204030204" pitchFamily="34" charset="0"/>
                <a:ea typeface="Calibri" panose="020F0502020204030204" pitchFamily="34" charset="0"/>
                <a:cs typeface="Calibri" panose="020F0502020204030204" pitchFamily="34" charset="0"/>
              </a:rPr>
              <a:t>DSM-5 </a:t>
            </a:r>
            <a:r>
              <a:rPr lang="en-US" sz="2800" b="0" i="0" dirty="0">
                <a:effectLst/>
                <a:latin typeface="Calibri" panose="020F0502020204030204" pitchFamily="34" charset="0"/>
                <a:ea typeface="Calibri" panose="020F0502020204030204" pitchFamily="34" charset="0"/>
                <a:cs typeface="Calibri" panose="020F0502020204030204" pitchFamily="34" charset="0"/>
              </a:rPr>
              <a:t>provides specific criteria for the diagnosis of major neurocognitive disorders, which include various types of dementia.</a:t>
            </a:r>
            <a:endParaRPr lang="en-US" sz="2800" dirty="0">
              <a:latin typeface="Calibri" panose="020F0502020204030204" pitchFamily="34" charset="0"/>
              <a:ea typeface="Calibri" panose="020F0502020204030204" pitchFamily="34" charset="0"/>
              <a:cs typeface="Calibri" panose="020F0502020204030204" pitchFamily="34" charset="0"/>
            </a:endParaRPr>
          </a:p>
        </p:txBody>
      </p:sp>
      <p:pic>
        <p:nvPicPr>
          <p:cNvPr id="5" name="Picture 4" descr="Scan of a human brain in a neurology clinic">
            <a:extLst>
              <a:ext uri="{FF2B5EF4-FFF2-40B4-BE49-F238E27FC236}">
                <a16:creationId xmlns:a16="http://schemas.microsoft.com/office/drawing/2014/main" id="{34B80F63-31A5-2E66-188A-3723097DF92F}"/>
              </a:ext>
            </a:extLst>
          </p:cNvPr>
          <p:cNvPicPr>
            <a:picLocks noChangeAspect="1"/>
          </p:cNvPicPr>
          <p:nvPr/>
        </p:nvPicPr>
        <p:blipFill rotWithShape="1">
          <a:blip r:embed="rId2"/>
          <a:srcRect l="29521"/>
          <a:stretch/>
        </p:blipFill>
        <p:spPr>
          <a:xfrm>
            <a:off x="20" y="10"/>
            <a:ext cx="5705673" cy="6857990"/>
          </a:xfrm>
          <a:prstGeom prst="rect">
            <a:avLst/>
          </a:prstGeom>
        </p:spPr>
      </p:pic>
      <p:sp>
        <p:nvSpPr>
          <p:cNvPr id="3" name="Content Placeholder 2">
            <a:extLst>
              <a:ext uri="{FF2B5EF4-FFF2-40B4-BE49-F238E27FC236}">
                <a16:creationId xmlns:a16="http://schemas.microsoft.com/office/drawing/2014/main" id="{765DEBDA-62D6-4C6C-C1A0-FDAD4A0B5540}"/>
              </a:ext>
            </a:extLst>
          </p:cNvPr>
          <p:cNvSpPr>
            <a:spLocks noGrp="1"/>
          </p:cNvSpPr>
          <p:nvPr>
            <p:ph idx="1"/>
          </p:nvPr>
        </p:nvSpPr>
        <p:spPr>
          <a:xfrm>
            <a:off x="6072944" y="2736706"/>
            <a:ext cx="5705673" cy="3361604"/>
          </a:xfrm>
        </p:spPr>
        <p:txBody>
          <a:bodyPr anchor="t">
            <a:noAutofit/>
          </a:bodyPr>
          <a:lstStyle/>
          <a:p>
            <a:r>
              <a:rPr lang="en-US" sz="2000" b="0" i="0" dirty="0">
                <a:effectLst/>
                <a:latin typeface="Calibri" panose="020F0502020204030204" pitchFamily="34" charset="0"/>
                <a:ea typeface="Calibri" panose="020F0502020204030204" pitchFamily="34" charset="0"/>
                <a:cs typeface="Calibri" panose="020F0502020204030204" pitchFamily="34" charset="0"/>
              </a:rPr>
              <a:t>To receive a diagnosis of dementia, an individual must exhibit significant cognitive decline from a previous level of functioning that interferes with daily life. This decline should be evident in at least one cognitive domain, such as memory or executive function. Further, the cognitive deficits must not occur exclusively in the context of a delirium or be better explained by another mental disorder.</a:t>
            </a:r>
            <a:endParaRPr lang="en-US" sz="20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070474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A4A93E-70D0-C5F5-80E9-E8F801A81BB8}"/>
              </a:ext>
            </a:extLst>
          </p:cNvPr>
          <p:cNvSpPr>
            <a:spLocks noGrp="1"/>
          </p:cNvSpPr>
          <p:nvPr>
            <p:ph type="title"/>
          </p:nvPr>
        </p:nvSpPr>
        <p:spPr>
          <a:xfrm>
            <a:off x="545432" y="292350"/>
            <a:ext cx="11101135" cy="1022100"/>
          </a:xfrm>
        </p:spPr>
        <p:txBody>
          <a:bodyPr/>
          <a:lstStyle/>
          <a:p>
            <a:r>
              <a:rPr lang="en-US" dirty="0"/>
              <a:t>Evaluation and </a:t>
            </a:r>
            <a:r>
              <a:rPr lang="en-US" dirty="0" err="1"/>
              <a:t>Recomendation</a:t>
            </a:r>
            <a:endParaRPr lang="en-US" dirty="0"/>
          </a:p>
        </p:txBody>
      </p:sp>
      <p:sp>
        <p:nvSpPr>
          <p:cNvPr id="3" name="Content Placeholder 2">
            <a:extLst>
              <a:ext uri="{FF2B5EF4-FFF2-40B4-BE49-F238E27FC236}">
                <a16:creationId xmlns:a16="http://schemas.microsoft.com/office/drawing/2014/main" id="{765DEBDA-62D6-4C6C-C1A0-FDAD4A0B5540}"/>
              </a:ext>
            </a:extLst>
          </p:cNvPr>
          <p:cNvSpPr>
            <a:spLocks noGrp="1"/>
          </p:cNvSpPr>
          <p:nvPr>
            <p:ph idx="1"/>
          </p:nvPr>
        </p:nvSpPr>
        <p:spPr>
          <a:xfrm>
            <a:off x="545431" y="1752601"/>
            <a:ext cx="11101136" cy="4403724"/>
          </a:xfrm>
        </p:spPr>
        <p:txBody>
          <a:bodyPr>
            <a:noAutofit/>
          </a:bodyPr>
          <a:lstStyle/>
          <a:p>
            <a:r>
              <a:rPr lang="en-US" sz="2400" b="0" i="0" dirty="0">
                <a:effectLst/>
                <a:latin typeface="Calibri" panose="020F0502020204030204" pitchFamily="34" charset="0"/>
                <a:ea typeface="Calibri" panose="020F0502020204030204" pitchFamily="34" charset="0"/>
                <a:cs typeface="Calibri" panose="020F0502020204030204" pitchFamily="34" charset="0"/>
              </a:rPr>
              <a:t>"The Notebook" is a beautiful movie about love and enduring commitment, even in the face of dementia. It is recommended for families and caregivers dealing with dementia, offering relatable insights into the emotional aspects of caregiving. Its portrayal of enduring love and commitment can facilitate meaningful discussions within families. However, it is not recommended for healthcare providers in geriatrics or dementia care, as it may lack the clinical depth needed for a comprehensive understanding of dementia symptoms and caregiving challenges. Healthcare professionals might find more value in resources that provide a realistic and detailed depiction of the complexities associated with dementia.</a:t>
            </a:r>
            <a:endParaRPr lang="en-US" sz="24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4145098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1FF1D8-69AB-7A50-3EC8-0338540738DD}"/>
              </a:ext>
            </a:extLst>
          </p:cNvPr>
          <p:cNvSpPr>
            <a:spLocks noGrp="1"/>
          </p:cNvSpPr>
          <p:nvPr>
            <p:ph type="title"/>
          </p:nvPr>
        </p:nvSpPr>
        <p:spPr/>
        <p:txBody>
          <a:bodyPr/>
          <a:lstStyle/>
          <a:p>
            <a:r>
              <a:rPr lang="en-US" dirty="0"/>
              <a:t>25-58sec</a:t>
            </a:r>
          </a:p>
        </p:txBody>
      </p:sp>
      <p:pic>
        <p:nvPicPr>
          <p:cNvPr id="4" name="Online Media 3" title="The Notebook - Closing Scene">
            <a:hlinkClick r:id="" action="ppaction://media"/>
            <a:extLst>
              <a:ext uri="{FF2B5EF4-FFF2-40B4-BE49-F238E27FC236}">
                <a16:creationId xmlns:a16="http://schemas.microsoft.com/office/drawing/2014/main" id="{919C9705-1063-82BA-F2DB-6E646AA9FA9C}"/>
              </a:ext>
            </a:extLst>
          </p:cNvPr>
          <p:cNvPicPr>
            <a:picLocks noGrp="1" noRot="1" noChangeAspect="1"/>
          </p:cNvPicPr>
          <p:nvPr>
            <p:ph idx="1"/>
            <a:videoFile r:link="rId1"/>
          </p:nvPr>
        </p:nvPicPr>
        <p:blipFill>
          <a:blip r:embed="rId3"/>
          <a:stretch>
            <a:fillRect/>
          </a:stretch>
        </p:blipFill>
        <p:spPr>
          <a:xfrm>
            <a:off x="3195638" y="1825625"/>
            <a:ext cx="5802312" cy="4351338"/>
          </a:xfrm>
          <a:prstGeom prst="rect">
            <a:avLst/>
          </a:prstGeom>
        </p:spPr>
      </p:pic>
    </p:spTree>
    <p:extLst>
      <p:ext uri="{BB962C8B-B14F-4D97-AF65-F5344CB8AC3E}">
        <p14:creationId xmlns:p14="http://schemas.microsoft.com/office/powerpoint/2010/main" val="1660957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A4A93E-70D0-C5F5-80E9-E8F801A81BB8}"/>
              </a:ext>
            </a:extLst>
          </p:cNvPr>
          <p:cNvSpPr>
            <a:spLocks noGrp="1"/>
          </p:cNvSpPr>
          <p:nvPr>
            <p:ph type="title"/>
          </p:nvPr>
        </p:nvSpPr>
        <p:spPr>
          <a:xfrm>
            <a:off x="540000" y="330450"/>
            <a:ext cx="11101135" cy="926850"/>
          </a:xfrm>
        </p:spPr>
        <p:txBody>
          <a:bodyPr>
            <a:normAutofit fontScale="90000"/>
          </a:bodyPr>
          <a:lstStyle/>
          <a:p>
            <a:r>
              <a:rPr lang="en-US" dirty="0"/>
              <a:t>References:</a:t>
            </a:r>
          </a:p>
        </p:txBody>
      </p:sp>
      <p:sp>
        <p:nvSpPr>
          <p:cNvPr id="3" name="Content Placeholder 2">
            <a:extLst>
              <a:ext uri="{FF2B5EF4-FFF2-40B4-BE49-F238E27FC236}">
                <a16:creationId xmlns:a16="http://schemas.microsoft.com/office/drawing/2014/main" id="{765DEBDA-62D6-4C6C-C1A0-FDAD4A0B5540}"/>
              </a:ext>
            </a:extLst>
          </p:cNvPr>
          <p:cNvSpPr>
            <a:spLocks noGrp="1"/>
          </p:cNvSpPr>
          <p:nvPr>
            <p:ph idx="1"/>
          </p:nvPr>
        </p:nvSpPr>
        <p:spPr>
          <a:xfrm>
            <a:off x="540000" y="1466850"/>
            <a:ext cx="11101136" cy="4841875"/>
          </a:xfrm>
        </p:spPr>
        <p:txBody>
          <a:bodyPr>
            <a:normAutofit fontScale="92500" lnSpcReduction="20000"/>
          </a:bodyPr>
          <a:lstStyle/>
          <a:p>
            <a:pPr marL="0" indent="0">
              <a:buNone/>
            </a:pPr>
            <a:r>
              <a:rPr lang="en-US" b="0" i="0" dirty="0" err="1">
                <a:effectLst/>
                <a:latin typeface="Calibri" panose="020F0502020204030204" pitchFamily="34" charset="0"/>
                <a:ea typeface="Calibri" panose="020F0502020204030204" pitchFamily="34" charset="0"/>
                <a:cs typeface="Calibri" panose="020F0502020204030204" pitchFamily="34" charset="0"/>
              </a:rPr>
              <a:t>Angeletta,A</a:t>
            </a:r>
            <a:r>
              <a:rPr lang="en-US" b="0" i="0" dirty="0">
                <a:effectLst/>
                <a:latin typeface="Calibri" panose="020F0502020204030204" pitchFamily="34" charset="0"/>
                <a:ea typeface="Calibri" panose="020F0502020204030204" pitchFamily="34" charset="0"/>
                <a:cs typeface="Calibri" panose="020F0502020204030204" pitchFamily="34" charset="0"/>
              </a:rPr>
              <a:t>., </a:t>
            </a:r>
            <a:r>
              <a:rPr lang="en-US" b="0" i="0" dirty="0" err="1">
                <a:effectLst/>
                <a:latin typeface="Calibri" panose="020F0502020204030204" pitchFamily="34" charset="0"/>
                <a:ea typeface="Calibri" panose="020F0502020204030204" pitchFamily="34" charset="0"/>
                <a:cs typeface="Calibri" panose="020F0502020204030204" pitchFamily="34" charset="0"/>
              </a:rPr>
              <a:t>Ballard,Y</a:t>
            </a:r>
            <a:r>
              <a:rPr lang="en-US" b="0" i="0" dirty="0">
                <a:effectLst/>
                <a:latin typeface="Calibri" panose="020F0502020204030204" pitchFamily="34" charset="0"/>
                <a:ea typeface="Calibri" panose="020F0502020204030204" pitchFamily="34" charset="0"/>
                <a:cs typeface="Calibri" panose="020F0502020204030204" pitchFamily="34" charset="0"/>
              </a:rPr>
              <a:t>., (2018, September 20). </a:t>
            </a:r>
            <a:r>
              <a:rPr lang="en-US" b="0" i="1" dirty="0">
                <a:effectLst/>
                <a:latin typeface="Calibri" panose="020F0502020204030204" pitchFamily="34" charset="0"/>
                <a:ea typeface="Calibri" panose="020F0502020204030204" pitchFamily="34" charset="0"/>
                <a:cs typeface="Calibri" panose="020F0502020204030204" pitchFamily="34" charset="0"/>
              </a:rPr>
              <a:t>Introduction to classics</a:t>
            </a:r>
            <a:r>
              <a:rPr lang="en-US" b="0" i="0" dirty="0">
                <a:effectLst/>
                <a:latin typeface="Calibri" panose="020F0502020204030204" pitchFamily="34" charset="0"/>
                <a:ea typeface="Calibri" panose="020F0502020204030204" pitchFamily="34" charset="0"/>
                <a:cs typeface="Calibri" panose="020F0502020204030204" pitchFamily="34" charset="0"/>
              </a:rPr>
              <a:t> [PowerPoint slides]. Faculty of Classics, </a:t>
            </a:r>
          </a:p>
          <a:p>
            <a:pPr marL="0" indent="0">
              <a:buNone/>
            </a:pPr>
            <a:r>
              <a:rPr lang="en-US" b="0" i="0" dirty="0">
                <a:effectLst/>
                <a:latin typeface="Calibri" panose="020F0502020204030204" pitchFamily="34" charset="0"/>
                <a:ea typeface="Calibri" panose="020F0502020204030204" pitchFamily="34" charset="0"/>
                <a:cs typeface="Calibri" panose="020F0502020204030204" pitchFamily="34" charset="0"/>
              </a:rPr>
              <a:t>	Oxford University. https://login.canvas.ox.ac.uk/</a:t>
            </a:r>
            <a:br>
              <a:rPr lang="en-US" dirty="0">
                <a:latin typeface="Calibri" panose="020F0502020204030204" pitchFamily="34" charset="0"/>
                <a:ea typeface="Calibri" panose="020F0502020204030204" pitchFamily="34" charset="0"/>
                <a:cs typeface="Calibri" panose="020F0502020204030204" pitchFamily="34" charset="0"/>
              </a:rPr>
            </a:br>
            <a:r>
              <a:rPr lang="en-US" dirty="0">
                <a:latin typeface="Calibri" panose="020F0502020204030204" pitchFamily="34" charset="0"/>
                <a:ea typeface="Calibri" panose="020F0502020204030204" pitchFamily="34" charset="0"/>
                <a:cs typeface="Calibri" panose="020F0502020204030204" pitchFamily="34" charset="0"/>
              </a:rPr>
              <a:t>	</a:t>
            </a:r>
            <a:r>
              <a:rPr lang="en-US" b="0" i="0" dirty="0">
                <a:effectLst/>
                <a:latin typeface="Calibri" panose="020F0502020204030204" pitchFamily="34" charset="0"/>
                <a:ea typeface="Calibri" panose="020F0502020204030204" pitchFamily="34" charset="0"/>
                <a:cs typeface="Calibri" panose="020F0502020204030204" pitchFamily="34" charset="0"/>
              </a:rPr>
              <a:t>Boyd, M. A., &amp; </a:t>
            </a:r>
            <a:r>
              <a:rPr lang="en-US" b="0" i="0" dirty="0" err="1">
                <a:effectLst/>
                <a:latin typeface="Calibri" panose="020F0502020204030204" pitchFamily="34" charset="0"/>
                <a:ea typeface="Calibri" panose="020F0502020204030204" pitchFamily="34" charset="0"/>
                <a:cs typeface="Calibri" panose="020F0502020204030204" pitchFamily="34" charset="0"/>
              </a:rPr>
              <a:t>Lubbert</a:t>
            </a:r>
            <a:r>
              <a:rPr lang="en-US" b="0" i="0" dirty="0">
                <a:effectLst/>
                <a:latin typeface="Calibri" panose="020F0502020204030204" pitchFamily="34" charset="0"/>
                <a:ea typeface="Calibri" panose="020F0502020204030204" pitchFamily="34" charset="0"/>
                <a:cs typeface="Calibri" panose="020F0502020204030204" pitchFamily="34" charset="0"/>
              </a:rPr>
              <a:t>, R. (2023). </a:t>
            </a:r>
            <a:r>
              <a:rPr lang="en-US" b="0" i="1" dirty="0">
                <a:effectLst/>
                <a:latin typeface="Calibri" panose="020F0502020204030204" pitchFamily="34" charset="0"/>
                <a:ea typeface="Calibri" panose="020F0502020204030204" pitchFamily="34" charset="0"/>
                <a:cs typeface="Calibri" panose="020F0502020204030204" pitchFamily="34" charset="0"/>
              </a:rPr>
              <a:t>Essentials of Psychiatric Nursing</a:t>
            </a:r>
            <a:r>
              <a:rPr lang="en-US" b="0" i="0" dirty="0">
                <a:effectLst/>
                <a:latin typeface="Calibri" panose="020F0502020204030204" pitchFamily="34" charset="0"/>
                <a:ea typeface="Calibri" panose="020F0502020204030204" pitchFamily="34" charset="0"/>
                <a:cs typeface="Calibri" panose="020F0502020204030204" pitchFamily="34" charset="0"/>
              </a:rPr>
              <a:t> (3rd ed., pp. 568-583). LWW.</a:t>
            </a:r>
          </a:p>
          <a:p>
            <a:pPr marL="0" indent="0">
              <a:buNone/>
            </a:pPr>
            <a:r>
              <a:rPr lang="en-US" b="0" i="0" dirty="0">
                <a:effectLst/>
                <a:latin typeface="Calibri" panose="020F0502020204030204" pitchFamily="34" charset="0"/>
                <a:ea typeface="Calibri" panose="020F0502020204030204" pitchFamily="34" charset="0"/>
                <a:cs typeface="Calibri" panose="020F0502020204030204" pitchFamily="34" charset="0"/>
              </a:rPr>
              <a:t>	Cassavetes, N. (2004). </a:t>
            </a:r>
            <a:r>
              <a:rPr lang="en-US" b="0" i="1" dirty="0">
                <a:effectLst/>
                <a:latin typeface="Calibri" panose="020F0502020204030204" pitchFamily="34" charset="0"/>
                <a:ea typeface="Calibri" panose="020F0502020204030204" pitchFamily="34" charset="0"/>
                <a:cs typeface="Calibri" panose="020F0502020204030204" pitchFamily="34" charset="0"/>
              </a:rPr>
              <a:t>The Notebook</a:t>
            </a:r>
            <a:r>
              <a:rPr lang="en-US" b="0" i="0" dirty="0">
                <a:effectLst/>
                <a:latin typeface="Calibri" panose="020F0502020204030204" pitchFamily="34" charset="0"/>
                <a:ea typeface="Calibri" panose="020F0502020204030204" pitchFamily="34" charset="0"/>
                <a:cs typeface="Calibri" panose="020F0502020204030204" pitchFamily="34" charset="0"/>
              </a:rPr>
              <a:t>. New Line Cinema.</a:t>
            </a:r>
          </a:p>
          <a:p>
            <a:pPr marL="0" indent="0">
              <a:buNone/>
            </a:pPr>
            <a:r>
              <a:rPr lang="en-US" b="0" i="0" dirty="0">
                <a:effectLst/>
                <a:latin typeface="Calibri" panose="020F0502020204030204" pitchFamily="34" charset="0"/>
                <a:ea typeface="Calibri" panose="020F0502020204030204" pitchFamily="34" charset="0"/>
                <a:cs typeface="Calibri" panose="020F0502020204030204" pitchFamily="34" charset="0"/>
              </a:rPr>
              <a:t>American Psychiatric Association. (2022). </a:t>
            </a:r>
            <a:r>
              <a:rPr lang="en-US" b="0" i="1" dirty="0">
                <a:effectLst/>
                <a:latin typeface="Calibri" panose="020F0502020204030204" pitchFamily="34" charset="0"/>
                <a:ea typeface="Calibri" panose="020F0502020204030204" pitchFamily="34" charset="0"/>
                <a:cs typeface="Calibri" panose="020F0502020204030204" pitchFamily="34" charset="0"/>
              </a:rPr>
              <a:t>Diagnostic and statistical manual of mental disorders</a:t>
            </a:r>
            <a:r>
              <a:rPr lang="en-US" b="0" i="0" dirty="0">
                <a:effectLst/>
                <a:latin typeface="Calibri" panose="020F0502020204030204" pitchFamily="34" charset="0"/>
                <a:ea typeface="Calibri" panose="020F0502020204030204" pitchFamily="34" charset="0"/>
                <a:cs typeface="Calibri" panose="020F0502020204030204" pitchFamily="34" charset="0"/>
              </a:rPr>
              <a:t> (5th ed., text </a:t>
            </a:r>
          </a:p>
          <a:p>
            <a:pPr marL="0" indent="0">
              <a:buNone/>
            </a:pPr>
            <a:r>
              <a:rPr lang="en-US" dirty="0">
                <a:latin typeface="Calibri" panose="020F0502020204030204" pitchFamily="34" charset="0"/>
                <a:ea typeface="Calibri" panose="020F0502020204030204" pitchFamily="34" charset="0"/>
                <a:cs typeface="Calibri" panose="020F0502020204030204" pitchFamily="34" charset="0"/>
              </a:rPr>
              <a:t>	</a:t>
            </a:r>
            <a:r>
              <a:rPr lang="en-US" b="0" i="0" dirty="0">
                <a:effectLst/>
                <a:latin typeface="Calibri" panose="020F0502020204030204" pitchFamily="34" charset="0"/>
                <a:ea typeface="Calibri" panose="020F0502020204030204" pitchFamily="34" charset="0"/>
                <a:cs typeface="Calibri" panose="020F0502020204030204" pitchFamily="34" charset="0"/>
              </a:rPr>
              <a:t>rev.). </a:t>
            </a:r>
            <a:r>
              <a:rPr lang="en-US" b="0" i="0" u="sng" dirty="0">
                <a:effectLst/>
                <a:latin typeface="Calibri" panose="020F0502020204030204" pitchFamily="34" charset="0"/>
                <a:ea typeface="Calibri" panose="020F0502020204030204" pitchFamily="34" charset="0"/>
                <a:cs typeface="Calibri" panose="020F0502020204030204" pitchFamily="34" charset="0"/>
                <a:hlinkClick r:id="rId2">
                  <a:extLst>
                    <a:ext uri="{A12FA001-AC4F-418D-AE19-62706E023703}">
                      <ahyp:hlinkClr xmlns:ahyp="http://schemas.microsoft.com/office/drawing/2018/hyperlinkcolor" val="tx"/>
                    </a:ext>
                  </a:extLst>
                </a:hlinkClick>
              </a:rPr>
              <a:t>https://doi.org/10.1176/appi.books.9780890425787</a:t>
            </a:r>
            <a:endParaRPr lang="en-US" b="0" i="0" u="sng" dirty="0">
              <a:effectLst/>
              <a:latin typeface="Calibri" panose="020F0502020204030204" pitchFamily="34" charset="0"/>
              <a:ea typeface="Calibri" panose="020F0502020204030204" pitchFamily="34" charset="0"/>
              <a:cs typeface="Calibri" panose="020F0502020204030204" pitchFamily="34" charset="0"/>
            </a:endParaRPr>
          </a:p>
          <a:p>
            <a:pPr marL="0" marR="0" indent="0">
              <a:lnSpc>
                <a:spcPct val="115000"/>
              </a:lnSpc>
              <a:spcBef>
                <a:spcPts val="0"/>
              </a:spcBef>
              <a:spcAft>
                <a:spcPts val="0"/>
              </a:spcAft>
              <a:buNone/>
            </a:pPr>
            <a:r>
              <a:rPr lang="en-US" sz="1800" dirty="0">
                <a:effectLst/>
                <a:latin typeface="Times New Roman" panose="02020603050405020304" pitchFamily="18" charset="0"/>
                <a:ea typeface="Calibri" panose="020F0502020204030204" pitchFamily="34" charset="0"/>
              </a:rPr>
              <a:t>Boyd, M. A., &amp; </a:t>
            </a:r>
            <a:r>
              <a:rPr lang="en-US" sz="1800" dirty="0" err="1">
                <a:effectLst/>
                <a:latin typeface="Times New Roman" panose="02020603050405020304" pitchFamily="18" charset="0"/>
                <a:ea typeface="Calibri" panose="020F0502020204030204" pitchFamily="34" charset="0"/>
              </a:rPr>
              <a:t>Luebbert</a:t>
            </a:r>
            <a:r>
              <a:rPr lang="en-US" sz="1800" dirty="0">
                <a:effectLst/>
                <a:latin typeface="Times New Roman" panose="02020603050405020304" pitchFamily="18" charset="0"/>
                <a:ea typeface="Calibri" panose="020F0502020204030204" pitchFamily="34" charset="0"/>
              </a:rPr>
              <a:t>, R. (2023). Chapter 31: Mental health disorders of older adults. In </a:t>
            </a:r>
            <a:r>
              <a:rPr lang="en-US" sz="1800" i="1" dirty="0">
                <a:effectLst/>
                <a:latin typeface="Times New Roman" panose="02020603050405020304" pitchFamily="18" charset="0"/>
                <a:ea typeface="Calibri" panose="020F0502020204030204" pitchFamily="34" charset="0"/>
              </a:rPr>
              <a:t>Essentials of Psychiatric </a:t>
            </a:r>
          </a:p>
          <a:p>
            <a:pPr marL="0" marR="0" indent="0">
              <a:lnSpc>
                <a:spcPct val="115000"/>
              </a:lnSpc>
              <a:spcBef>
                <a:spcPts val="0"/>
              </a:spcBef>
              <a:spcAft>
                <a:spcPts val="0"/>
              </a:spcAft>
              <a:buNone/>
            </a:pPr>
            <a:r>
              <a:rPr lang="en-US" i="1" dirty="0">
                <a:latin typeface="Times New Roman" panose="02020603050405020304" pitchFamily="18" charset="0"/>
                <a:ea typeface="Calibri" panose="020F0502020204030204" pitchFamily="34" charset="0"/>
              </a:rPr>
              <a:t>	</a:t>
            </a:r>
            <a:r>
              <a:rPr lang="en-US" sz="1800" i="1" dirty="0">
                <a:effectLst/>
                <a:latin typeface="Times New Roman" panose="02020603050405020304" pitchFamily="18" charset="0"/>
                <a:ea typeface="Calibri" panose="020F0502020204030204" pitchFamily="34" charset="0"/>
              </a:rPr>
              <a:t>Nursing</a:t>
            </a:r>
            <a:r>
              <a:rPr lang="en-US" sz="1800" dirty="0">
                <a:effectLst/>
                <a:latin typeface="Times New Roman" panose="02020603050405020304" pitchFamily="18" charset="0"/>
                <a:ea typeface="Calibri" panose="020F0502020204030204" pitchFamily="34" charset="0"/>
              </a:rPr>
              <a:t> (pp. 87-92). Wolters Kluwer.</a:t>
            </a:r>
            <a:endParaRPr lang="en-US" b="0" i="0" u="sng" dirty="0">
              <a:effectLst/>
              <a:latin typeface="Calibri" panose="020F0502020204030204" pitchFamily="34" charset="0"/>
              <a:ea typeface="Calibri" panose="020F0502020204030204" pitchFamily="34" charset="0"/>
              <a:cs typeface="Calibri" panose="020F0502020204030204" pitchFamily="34" charset="0"/>
            </a:endParaRPr>
          </a:p>
          <a:p>
            <a:pPr marL="0" indent="0">
              <a:buNone/>
            </a:pPr>
            <a:r>
              <a:rPr lang="en-US" b="0" i="0" dirty="0">
                <a:effectLst/>
                <a:latin typeface="Calibri" panose="020F0502020204030204" pitchFamily="34" charset="0"/>
                <a:ea typeface="Calibri" panose="020F0502020204030204" pitchFamily="34" charset="0"/>
                <a:cs typeface="Calibri" panose="020F0502020204030204" pitchFamily="34" charset="0"/>
              </a:rPr>
              <a:t>Hugo, J., &amp; Ganguli, M. (2014). Dementia and cognitive impairment: Epidemiology, diagnosis, and treatment. </a:t>
            </a:r>
          </a:p>
          <a:p>
            <a:pPr marL="0" indent="0">
              <a:buNone/>
            </a:pPr>
            <a:r>
              <a:rPr lang="en-US" b="0" i="1" dirty="0">
                <a:effectLst/>
                <a:latin typeface="Calibri" panose="020F0502020204030204" pitchFamily="34" charset="0"/>
                <a:ea typeface="Calibri" panose="020F0502020204030204" pitchFamily="34" charset="0"/>
                <a:cs typeface="Calibri" panose="020F0502020204030204" pitchFamily="34" charset="0"/>
              </a:rPr>
              <a:t>	Clin </a:t>
            </a:r>
            <a:r>
              <a:rPr lang="en-US" b="0" i="1" dirty="0" err="1">
                <a:effectLst/>
                <a:latin typeface="Calibri" panose="020F0502020204030204" pitchFamily="34" charset="0"/>
                <a:ea typeface="Calibri" panose="020F0502020204030204" pitchFamily="34" charset="0"/>
                <a:cs typeface="Calibri" panose="020F0502020204030204" pitchFamily="34" charset="0"/>
              </a:rPr>
              <a:t>Geriatr</a:t>
            </a:r>
            <a:r>
              <a:rPr lang="en-US" b="0" i="1" dirty="0">
                <a:effectLst/>
                <a:latin typeface="Calibri" panose="020F0502020204030204" pitchFamily="34" charset="0"/>
                <a:ea typeface="Calibri" panose="020F0502020204030204" pitchFamily="34" charset="0"/>
                <a:cs typeface="Calibri" panose="020F0502020204030204" pitchFamily="34" charset="0"/>
              </a:rPr>
              <a:t> Med, 30</a:t>
            </a:r>
            <a:r>
              <a:rPr lang="en-US" b="0" i="0" dirty="0">
                <a:effectLst/>
                <a:latin typeface="Calibri" panose="020F0502020204030204" pitchFamily="34" charset="0"/>
                <a:ea typeface="Calibri" panose="020F0502020204030204" pitchFamily="34" charset="0"/>
                <a:cs typeface="Calibri" panose="020F0502020204030204" pitchFamily="34" charset="0"/>
              </a:rPr>
              <a:t>(3), 421-442. </a:t>
            </a:r>
            <a:r>
              <a:rPr lang="en-US" b="0" i="0" u="none" strike="noStrike"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https://doi.org/10.1016/j.cger.2014.04.001</a:t>
            </a:r>
            <a:endParaRPr lang="en-US" b="0" i="0" dirty="0">
              <a:effectLst/>
              <a:latin typeface="Calibri" panose="020F0502020204030204" pitchFamily="34" charset="0"/>
              <a:ea typeface="Calibri" panose="020F0502020204030204" pitchFamily="34" charset="0"/>
              <a:cs typeface="Calibri" panose="020F0502020204030204" pitchFamily="34" charset="0"/>
            </a:endParaRPr>
          </a:p>
          <a:p>
            <a:pPr marL="0" indent="0">
              <a:buNone/>
            </a:pPr>
            <a:r>
              <a:rPr lang="en-US" b="0" i="0" dirty="0">
                <a:effectLst/>
                <a:latin typeface="Calibri" panose="020F0502020204030204" pitchFamily="34" charset="0"/>
                <a:ea typeface="Calibri" panose="020F0502020204030204" pitchFamily="34" charset="0"/>
                <a:cs typeface="Calibri" panose="020F0502020204030204" pitchFamily="34" charset="0"/>
              </a:rPr>
              <a:t>Kawai, H., Kawamura, M., Mochizuki, S., Yamanaka, K., Arakaki, H., Tanaka, K., &amp; </a:t>
            </a:r>
            <a:r>
              <a:rPr lang="en-US" b="0" i="0" dirty="0" err="1">
                <a:effectLst/>
                <a:latin typeface="Calibri" panose="020F0502020204030204" pitchFamily="34" charset="0"/>
                <a:ea typeface="Calibri" panose="020F0502020204030204" pitchFamily="34" charset="0"/>
                <a:cs typeface="Calibri" panose="020F0502020204030204" pitchFamily="34" charset="0"/>
              </a:rPr>
              <a:t>Kawachi</a:t>
            </a:r>
            <a:r>
              <a:rPr lang="en-US" b="0" i="0" dirty="0">
                <a:effectLst/>
                <a:latin typeface="Calibri" panose="020F0502020204030204" pitchFamily="34" charset="0"/>
                <a:ea typeface="Calibri" panose="020F0502020204030204" pitchFamily="34" charset="0"/>
                <a:cs typeface="Calibri" panose="020F0502020204030204" pitchFamily="34" charset="0"/>
              </a:rPr>
              <a:t>, J. (2002). </a:t>
            </a:r>
          </a:p>
          <a:p>
            <a:pPr marL="0" indent="0">
              <a:buNone/>
            </a:pPr>
            <a:r>
              <a:rPr lang="en-US" dirty="0">
                <a:latin typeface="Calibri" panose="020F0502020204030204" pitchFamily="34" charset="0"/>
                <a:ea typeface="Calibri" panose="020F0502020204030204" pitchFamily="34" charset="0"/>
                <a:cs typeface="Calibri" panose="020F0502020204030204" pitchFamily="34" charset="0"/>
              </a:rPr>
              <a:t>	</a:t>
            </a:r>
            <a:r>
              <a:rPr lang="en-US" b="0" i="0" dirty="0">
                <a:effectLst/>
                <a:latin typeface="Calibri" panose="020F0502020204030204" pitchFamily="34" charset="0"/>
                <a:ea typeface="Calibri" panose="020F0502020204030204" pitchFamily="34" charset="0"/>
                <a:cs typeface="Calibri" panose="020F0502020204030204" pitchFamily="34" charset="0"/>
              </a:rPr>
              <a:t>Longitudinal study of procedural memory in patients with Alzheimer-type dementia. </a:t>
            </a:r>
            <a:r>
              <a:rPr lang="en-US" b="0" i="1" dirty="0">
                <a:effectLst/>
                <a:latin typeface="Calibri" panose="020F0502020204030204" pitchFamily="34" charset="0"/>
                <a:ea typeface="Calibri" panose="020F0502020204030204" pitchFamily="34" charset="0"/>
                <a:cs typeface="Calibri" panose="020F0502020204030204" pitchFamily="34" charset="0"/>
              </a:rPr>
              <a:t>No To </a:t>
            </a:r>
            <a:r>
              <a:rPr lang="en-US" b="0" i="1" dirty="0" err="1">
                <a:effectLst/>
                <a:latin typeface="Calibri" panose="020F0502020204030204" pitchFamily="34" charset="0"/>
                <a:ea typeface="Calibri" panose="020F0502020204030204" pitchFamily="34" charset="0"/>
                <a:cs typeface="Calibri" panose="020F0502020204030204" pitchFamily="34" charset="0"/>
              </a:rPr>
              <a:t>Shinkei</a:t>
            </a:r>
            <a:r>
              <a:rPr lang="en-US" b="0" i="1" dirty="0">
                <a:effectLst/>
                <a:latin typeface="Calibri" panose="020F0502020204030204" pitchFamily="34" charset="0"/>
                <a:ea typeface="Calibri" panose="020F0502020204030204" pitchFamily="34" charset="0"/>
                <a:cs typeface="Calibri" panose="020F0502020204030204" pitchFamily="34" charset="0"/>
              </a:rPr>
              <a:t>, 	54</a:t>
            </a:r>
            <a:r>
              <a:rPr lang="en-US" b="0" i="0" dirty="0">
                <a:effectLst/>
                <a:latin typeface="Calibri" panose="020F0502020204030204" pitchFamily="34" charset="0"/>
                <a:ea typeface="Calibri" panose="020F0502020204030204" pitchFamily="34" charset="0"/>
                <a:cs typeface="Calibri" panose="020F0502020204030204" pitchFamily="34" charset="0"/>
              </a:rPr>
              <a:t>(4), 307-311. </a:t>
            </a:r>
            <a:r>
              <a:rPr lang="en-US" b="0" i="0" u="none" strike="noStrike"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https://www.ncbi.nlm.nih.gov/pubmed/11993158</a:t>
            </a:r>
            <a:endParaRPr lang="en-US"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255308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GlowVTI">
  <a:themeElements>
    <a:clrScheme name="Glow">
      <a:dk1>
        <a:sysClr val="windowText" lastClr="000000"/>
      </a:dk1>
      <a:lt1>
        <a:sysClr val="window" lastClr="FFFFFF"/>
      </a:lt1>
      <a:dk2>
        <a:srgbClr val="000000"/>
      </a:dk2>
      <a:lt2>
        <a:srgbClr val="F2F2F2"/>
      </a:lt2>
      <a:accent1>
        <a:srgbClr val="00BAC8"/>
      </a:accent1>
      <a:accent2>
        <a:srgbClr val="794DFF"/>
      </a:accent2>
      <a:accent3>
        <a:srgbClr val="00D17D"/>
      </a:accent3>
      <a:accent4>
        <a:srgbClr val="E69500"/>
      </a:accent4>
      <a:accent5>
        <a:srgbClr val="FE5D21"/>
      </a:accent5>
      <a:accent6>
        <a:srgbClr val="404040"/>
      </a:accent6>
      <a:hlink>
        <a:srgbClr val="3E8FF1"/>
      </a:hlink>
      <a:folHlink>
        <a:srgbClr val="939393"/>
      </a:folHlink>
    </a:clrScheme>
    <a:fontScheme name="Blur">
      <a:majorFont>
        <a:latin typeface="Bell M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lowVTI" id="{D5B5AA20-F6D3-43B8-AF6B-ECAF69256418}" vid="{93025AB5-1D44-4CD3-9BC3-729F6E11E04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8217</TotalTime>
  <Words>1543</Words>
  <Application>Microsoft Office PowerPoint</Application>
  <PresentationFormat>Widescreen</PresentationFormat>
  <Paragraphs>61</Paragraphs>
  <Slides>15</Slides>
  <Notes>2</Notes>
  <HiddenSlides>0</HiddenSlides>
  <MMClips>4</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15</vt:i4>
      </vt:variant>
    </vt:vector>
  </HeadingPairs>
  <TitlesOfParts>
    <vt:vector size="26" baseType="lpstr">
      <vt:lpstr>Arial</vt:lpstr>
      <vt:lpstr>Avenir Next LT Pro</vt:lpstr>
      <vt:lpstr>Bell MT</vt:lpstr>
      <vt:lpstr>Blackadder ITC</vt:lpstr>
      <vt:lpstr>Calibri</vt:lpstr>
      <vt:lpstr>Calibri Light</vt:lpstr>
      <vt:lpstr>Lato Extended</vt:lpstr>
      <vt:lpstr>Söhne</vt:lpstr>
      <vt:lpstr>Times New Roman</vt:lpstr>
      <vt:lpstr>Office Theme</vt:lpstr>
      <vt:lpstr>GlowVTI</vt:lpstr>
      <vt:lpstr>Understanding Dementia Through “The Notebook”</vt:lpstr>
      <vt:lpstr>PowerPoint Presentation</vt:lpstr>
      <vt:lpstr>PowerPoint Presentation</vt:lpstr>
      <vt:lpstr>Dementia</vt:lpstr>
      <vt:lpstr>The Piano by memory</vt:lpstr>
      <vt:lpstr>Dementia  symptoms </vt:lpstr>
      <vt:lpstr>The Dementia scenes</vt:lpstr>
      <vt:lpstr>How the movie portrayed the disorder or person with the disorder</vt:lpstr>
      <vt:lpstr>Allie Remembers/ Forgets/Triggered/Outcome</vt:lpstr>
      <vt:lpstr>Did the movie perpetrate or ameliorate stigma related to the disorder? How? </vt:lpstr>
      <vt:lpstr>Class Text vs. The Movie</vt:lpstr>
      <vt:lpstr>DSM-5 provides specific criteria for the diagnosis of major neurocognitive disorders, which include various types of dementia.</vt:lpstr>
      <vt:lpstr>Evaluation and Recomendation</vt:lpstr>
      <vt:lpstr>25-58sec</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Notebook</dc:title>
  <dc:creator>Angela M Angeletta</dc:creator>
  <cp:lastModifiedBy>Angela Angeletta</cp:lastModifiedBy>
  <cp:revision>7</cp:revision>
  <cp:lastPrinted>2023-08-27T02:26:47Z</cp:lastPrinted>
  <dcterms:created xsi:type="dcterms:W3CDTF">2023-08-26T22:19:07Z</dcterms:created>
  <dcterms:modified xsi:type="dcterms:W3CDTF">2023-11-14T03:38:17Z</dcterms:modified>
</cp:coreProperties>
</file>